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056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6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0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539679" y="3547682"/>
            <a:ext cx="5778642" cy="1536171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undertitel, navn mv.</a:t>
            </a:r>
            <a:endParaRPr lang="da-DK" dirty="0"/>
          </a:p>
        </p:txBody>
      </p:sp>
      <p:sp>
        <p:nvSpPr>
          <p:cNvPr id="12" name="Rektangel 8"/>
          <p:cNvSpPr/>
          <p:nvPr/>
        </p:nvSpPr>
        <p:spPr>
          <a:xfrm>
            <a:off x="432523" y="2079587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8640" y="395536"/>
            <a:ext cx="3600046" cy="1584176"/>
          </a:xfrm>
        </p:spPr>
        <p:txBody>
          <a:bodyPr>
            <a:noAutofit/>
          </a:bodyPr>
          <a:lstStyle/>
          <a:p>
            <a:r>
              <a:rPr lang="da-DK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da-D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EMBEDDED AND INTELLIGENT </a:t>
            </a:r>
            <a:r>
              <a:rPr lang="da-DK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da-DK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62" y="2289065"/>
            <a:ext cx="5600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NAME</a:t>
            </a:r>
          </a:p>
          <a:p>
            <a:r>
              <a:rPr lang="da-DK" sz="2800" b="1" dirty="0">
                <a:solidFill>
                  <a:schemeClr val="bg1"/>
                </a:solidFill>
              </a:rPr>
              <a:t> </a:t>
            </a:r>
            <a:r>
              <a:rPr lang="da-DK" sz="2800" b="1" dirty="0" smtClean="0">
                <a:solidFill>
                  <a:schemeClr val="bg1"/>
                </a:solidFill>
              </a:rPr>
              <a:t>                                                PHOTO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1200" b="1" dirty="0" err="1" smtClean="0">
                <a:solidFill>
                  <a:schemeClr val="bg1"/>
                </a:solidFill>
              </a:rPr>
              <a:t>name</a:t>
            </a:r>
            <a:r>
              <a:rPr lang="da-DK" sz="1200" b="1" dirty="0" err="1" smtClean="0">
                <a:solidFill>
                  <a:schemeClr val="bg1"/>
                </a:solidFill>
              </a:rPr>
              <a:t>@cs.aau.dk</a:t>
            </a:r>
            <a:endParaRPr lang="da-DK" sz="1200" b="1" dirty="0" smtClean="0">
              <a:solidFill>
                <a:schemeClr val="bg1"/>
              </a:solidFill>
            </a:endParaRPr>
          </a:p>
          <a:p>
            <a:r>
              <a:rPr lang="da-DK" sz="1200" b="1" dirty="0" smtClean="0">
                <a:solidFill>
                  <a:schemeClr val="bg1"/>
                </a:solidFill>
              </a:rPr>
              <a:t>Phone: 9940 </a:t>
            </a:r>
            <a:r>
              <a:rPr lang="da-DK" sz="1200" b="1" dirty="0" err="1" smtClean="0">
                <a:solidFill>
                  <a:schemeClr val="bg1"/>
                </a:solidFill>
              </a:rPr>
              <a:t>xxxx</a:t>
            </a:r>
            <a:r>
              <a:rPr lang="da-DK" sz="1200" b="1" dirty="0" smtClean="0">
                <a:solidFill>
                  <a:schemeClr val="bg1"/>
                </a:solidFill>
              </a:rPr>
              <a:t>  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4511" y="7336171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>
                <a:solidFill>
                  <a:srgbClr val="002060"/>
                </a:solidFill>
              </a:rPr>
              <a:t/>
            </a:r>
            <a:br>
              <a:rPr lang="da-DK" sz="2700" dirty="0" smtClean="0">
                <a:solidFill>
                  <a:srgbClr val="002060"/>
                </a:solidFill>
              </a:rPr>
            </a:br>
            <a:endParaRPr lang="da-DK" sz="2700" dirty="0" smtClean="0">
              <a:solidFill>
                <a:srgbClr val="002060"/>
              </a:solidFill>
            </a:endParaRPr>
          </a:p>
          <a:p>
            <a:r>
              <a:rPr lang="da-DK" sz="7400" b="0" dirty="0" smtClean="0">
                <a:solidFill>
                  <a:srgbClr val="002060"/>
                </a:solidFill>
              </a:rPr>
              <a:t/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7400" b="0" dirty="0" smtClean="0">
                <a:solidFill>
                  <a:srgbClr val="002060"/>
                </a:solidFill>
              </a:rPr>
              <a:t>Department of Computer Science</a:t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5300" dirty="0" smtClean="0">
                <a:solidFill>
                  <a:srgbClr val="002060"/>
                </a:solidFill>
              </a:rPr>
              <a:t/>
            </a:r>
            <a:br>
              <a:rPr lang="da-DK" sz="5300" dirty="0" smtClean="0">
                <a:solidFill>
                  <a:srgbClr val="002060"/>
                </a:solidFill>
              </a:rPr>
            </a:br>
            <a:r>
              <a:rPr lang="da-DK" sz="2700" b="0" dirty="0" smtClean="0">
                <a:solidFill>
                  <a:srgbClr val="002060"/>
                </a:solidFill>
              </a:rPr>
              <a:t/>
            </a:r>
            <a:br>
              <a:rPr lang="da-DK" sz="2700" b="0" dirty="0" smtClean="0">
                <a:solidFill>
                  <a:srgbClr val="002060"/>
                </a:solidFill>
              </a:rPr>
            </a:br>
            <a:r>
              <a:rPr lang="da-DK" b="0" dirty="0" smtClean="0">
                <a:solidFill>
                  <a:srgbClr val="002060"/>
                </a:solidFill>
              </a:rPr>
              <a:t/>
            </a:r>
            <a:br>
              <a:rPr lang="da-DK" b="0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7" name="Rektangel 8"/>
          <p:cNvSpPr/>
          <p:nvPr/>
        </p:nvSpPr>
        <p:spPr>
          <a:xfrm>
            <a:off x="448680" y="3942439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Box 17"/>
          <p:cNvSpPr txBox="1"/>
          <p:nvPr/>
        </p:nvSpPr>
        <p:spPr>
          <a:xfrm>
            <a:off x="580720" y="4151917"/>
            <a:ext cx="5584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NAME</a:t>
            </a:r>
            <a:endParaRPr lang="da-DK" sz="2800" b="1" dirty="0">
              <a:solidFill>
                <a:schemeClr val="bg1"/>
              </a:solidFill>
            </a:endParaRPr>
          </a:p>
          <a:p>
            <a:r>
              <a:rPr lang="da-DK" sz="2800" b="1" dirty="0" smtClean="0">
                <a:solidFill>
                  <a:schemeClr val="bg1"/>
                </a:solidFill>
              </a:rPr>
              <a:t>                                                 PHOTO</a:t>
            </a:r>
            <a:endParaRPr lang="da-DK" sz="2800" b="1" dirty="0" smtClean="0">
              <a:solidFill>
                <a:schemeClr val="bg1"/>
              </a:solidFill>
            </a:endParaRPr>
          </a:p>
          <a:p>
            <a:r>
              <a:rPr lang="da-DK" sz="1200" b="1" dirty="0" err="1" smtClean="0">
                <a:solidFill>
                  <a:schemeClr val="bg1"/>
                </a:solidFill>
              </a:rPr>
              <a:t>name</a:t>
            </a:r>
            <a:r>
              <a:rPr lang="da-DK" sz="1200" b="1" dirty="0" err="1" smtClean="0">
                <a:solidFill>
                  <a:schemeClr val="bg1"/>
                </a:solidFill>
              </a:rPr>
              <a:t>@cs.aau.dk</a:t>
            </a:r>
            <a:endParaRPr lang="da-DK" sz="1200" b="1" dirty="0" smtClean="0">
              <a:solidFill>
                <a:schemeClr val="bg1"/>
              </a:solidFill>
            </a:endParaRPr>
          </a:p>
          <a:p>
            <a:r>
              <a:rPr lang="da-DK" sz="1200" b="1" dirty="0" smtClean="0">
                <a:solidFill>
                  <a:schemeClr val="bg1"/>
                </a:solidFill>
              </a:rPr>
              <a:t>Phone: 9940 </a:t>
            </a:r>
            <a:r>
              <a:rPr lang="da-DK" sz="1200" b="1" dirty="0" err="1" smtClean="0">
                <a:solidFill>
                  <a:schemeClr val="bg1"/>
                </a:solidFill>
              </a:rPr>
              <a:t>xxxx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21" name="Rektangel 8"/>
          <p:cNvSpPr/>
          <p:nvPr/>
        </p:nvSpPr>
        <p:spPr>
          <a:xfrm>
            <a:off x="474553" y="5807996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xtBox 21"/>
          <p:cNvSpPr txBox="1"/>
          <p:nvPr/>
        </p:nvSpPr>
        <p:spPr>
          <a:xfrm>
            <a:off x="606592" y="6017474"/>
            <a:ext cx="5774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NAME</a:t>
            </a:r>
          </a:p>
          <a:p>
            <a:r>
              <a:rPr lang="da-DK" sz="2800" b="1" dirty="0">
                <a:solidFill>
                  <a:schemeClr val="bg1"/>
                </a:solidFill>
              </a:rPr>
              <a:t> </a:t>
            </a:r>
            <a:r>
              <a:rPr lang="da-DK" sz="2800" b="1" dirty="0" smtClean="0">
                <a:solidFill>
                  <a:schemeClr val="bg1"/>
                </a:solidFill>
              </a:rPr>
              <a:t>                                                PHOTO         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1200" b="1" dirty="0" err="1" smtClean="0">
                <a:solidFill>
                  <a:schemeClr val="bg1"/>
                </a:solidFill>
              </a:rPr>
              <a:t>name</a:t>
            </a:r>
            <a:r>
              <a:rPr lang="da-DK" sz="1200" b="1" dirty="0" err="1" smtClean="0">
                <a:solidFill>
                  <a:schemeClr val="bg1"/>
                </a:solidFill>
              </a:rPr>
              <a:t>@cs.aau.dk</a:t>
            </a:r>
            <a:endParaRPr lang="da-DK" sz="1200" b="1" dirty="0" smtClean="0">
              <a:solidFill>
                <a:schemeClr val="bg1"/>
              </a:solidFill>
            </a:endParaRPr>
          </a:p>
          <a:p>
            <a:r>
              <a:rPr lang="da-DK" sz="1200" b="1" dirty="0" smtClean="0">
                <a:solidFill>
                  <a:schemeClr val="bg1"/>
                </a:solidFill>
              </a:rPr>
              <a:t>Phone: 9940 </a:t>
            </a:r>
            <a:r>
              <a:rPr lang="da-DK" sz="1200" b="1" dirty="0" err="1" smtClean="0">
                <a:solidFill>
                  <a:schemeClr val="bg1"/>
                </a:solidFill>
              </a:rPr>
              <a:t>xxxx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4" descr="Billedresultat for aau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49" y="7812360"/>
            <a:ext cx="1788996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0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539552"/>
            <a:ext cx="2880320" cy="9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DISTRIBUTED, EMBEDDED AND INTELLIGENT SYSTEMS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PROGRAMMING AND WEB TECHNOLOGIES</dc:title>
  <dc:creator>Kurt Nørmark</dc:creator>
  <cp:lastModifiedBy>Jiri Srba</cp:lastModifiedBy>
  <cp:revision>6</cp:revision>
  <dcterms:created xsi:type="dcterms:W3CDTF">2017-04-26T12:15:17Z</dcterms:created>
  <dcterms:modified xsi:type="dcterms:W3CDTF">2017-04-27T12:20:22Z</dcterms:modified>
</cp:coreProperties>
</file>