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016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67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70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7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3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6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48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3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0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37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87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0C05-97E6-4DBD-8099-1EB8799AE2ED}" type="datetimeFigureOut">
              <a:rPr lang="da-DK" smtClean="0"/>
              <a:t>27/04/17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6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10" name="Undertitel 2"/>
          <p:cNvSpPr>
            <a:spLocks noGrp="1"/>
          </p:cNvSpPr>
          <p:nvPr>
            <p:ph type="subTitle" idx="1"/>
          </p:nvPr>
        </p:nvSpPr>
        <p:spPr>
          <a:xfrm>
            <a:off x="539679" y="3807847"/>
            <a:ext cx="5778642" cy="1536171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tilføje undertitel, navn mv.</a:t>
            </a:r>
            <a:endParaRPr lang="da-DK" dirty="0"/>
          </a:p>
        </p:txBody>
      </p:sp>
      <p:sp>
        <p:nvSpPr>
          <p:cNvPr id="12" name="Rektangel 8"/>
          <p:cNvSpPr/>
          <p:nvPr/>
        </p:nvSpPr>
        <p:spPr>
          <a:xfrm>
            <a:off x="432523" y="3347864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4664" y="1763688"/>
            <a:ext cx="6048672" cy="1584176"/>
          </a:xfrm>
        </p:spPr>
        <p:txBody>
          <a:bodyPr>
            <a:noAutofit/>
          </a:bodyPr>
          <a:lstStyle/>
          <a:p>
            <a:r>
              <a:rPr lang="da-DK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DISTRIBUTED, EMBEDDED AND INTELLIGENT SYSTEMS</a:t>
            </a:r>
            <a:endParaRPr lang="da-DK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562" y="3557342"/>
            <a:ext cx="5456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bg1"/>
                </a:solidFill>
              </a:rPr>
              <a:t>NAME</a:t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2800" b="1" dirty="0" smtClean="0">
                <a:solidFill>
                  <a:schemeClr val="bg1"/>
                </a:solidFill>
              </a:rPr>
              <a:t>                                                 PHOTO        </a:t>
            </a:r>
            <a:r>
              <a:rPr lang="da-DK" sz="2800" b="1" dirty="0" smtClean="0">
                <a:solidFill>
                  <a:schemeClr val="bg1"/>
                </a:solidFill>
              </a:rPr>
              <a:t/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1200" b="1" dirty="0" err="1" smtClean="0">
                <a:solidFill>
                  <a:schemeClr val="bg1"/>
                </a:solidFill>
              </a:rPr>
              <a:t>name@cs.aau.dk</a:t>
            </a:r>
            <a:endParaRPr lang="da-DK" sz="1200" b="1" dirty="0" smtClean="0">
              <a:solidFill>
                <a:schemeClr val="bg1"/>
              </a:solidFill>
            </a:endParaRPr>
          </a:p>
          <a:p>
            <a:r>
              <a:rPr lang="da-DK" sz="1200" b="1" dirty="0" smtClean="0">
                <a:solidFill>
                  <a:schemeClr val="bg1"/>
                </a:solidFill>
              </a:rPr>
              <a:t>Phone: 9940 </a:t>
            </a:r>
            <a:r>
              <a:rPr lang="da-DK" sz="1200" b="1" dirty="0" err="1" smtClean="0">
                <a:solidFill>
                  <a:schemeClr val="bg1"/>
                </a:solidFill>
              </a:rPr>
              <a:t>xxxx</a:t>
            </a:r>
            <a:r>
              <a:rPr lang="da-DK" sz="1200" b="1" dirty="0" smtClean="0">
                <a:solidFill>
                  <a:schemeClr val="bg1"/>
                </a:solidFill>
              </a:rPr>
              <a:t> 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8517" y="6953894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700" dirty="0" smtClean="0">
                <a:solidFill>
                  <a:srgbClr val="002060"/>
                </a:solidFill>
              </a:rPr>
              <a:t/>
            </a:r>
            <a:br>
              <a:rPr lang="da-DK" sz="2700" dirty="0" smtClean="0">
                <a:solidFill>
                  <a:srgbClr val="002060"/>
                </a:solidFill>
              </a:rPr>
            </a:br>
            <a:endParaRPr lang="da-DK" sz="2700" dirty="0" smtClean="0">
              <a:solidFill>
                <a:srgbClr val="002060"/>
              </a:solidFill>
            </a:endParaRPr>
          </a:p>
          <a:p>
            <a:r>
              <a:rPr lang="da-DK" sz="7400" b="0" dirty="0" smtClean="0">
                <a:solidFill>
                  <a:srgbClr val="002060"/>
                </a:solidFill>
              </a:rPr>
              <a:t/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7400" b="0" dirty="0" smtClean="0">
                <a:solidFill>
                  <a:srgbClr val="002060"/>
                </a:solidFill>
              </a:rPr>
              <a:t>Department of Computer Science</a:t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5300" dirty="0" smtClean="0">
                <a:solidFill>
                  <a:srgbClr val="002060"/>
                </a:solidFill>
              </a:rPr>
              <a:t/>
            </a:r>
            <a:br>
              <a:rPr lang="da-DK" sz="5300" dirty="0" smtClean="0">
                <a:solidFill>
                  <a:srgbClr val="002060"/>
                </a:solidFill>
              </a:rPr>
            </a:br>
            <a:r>
              <a:rPr lang="da-DK" sz="2700" b="0" dirty="0" smtClean="0">
                <a:solidFill>
                  <a:srgbClr val="002060"/>
                </a:solidFill>
              </a:rPr>
              <a:t/>
            </a:r>
            <a:br>
              <a:rPr lang="da-DK" sz="2700" b="0" dirty="0" smtClean="0">
                <a:solidFill>
                  <a:srgbClr val="002060"/>
                </a:solidFill>
              </a:rPr>
            </a:br>
            <a:r>
              <a:rPr lang="da-DK" b="0" dirty="0" smtClean="0">
                <a:solidFill>
                  <a:srgbClr val="002060"/>
                </a:solidFill>
              </a:rPr>
              <a:t/>
            </a:r>
            <a:br>
              <a:rPr lang="da-DK" b="0" dirty="0" smtClean="0">
                <a:solidFill>
                  <a:srgbClr val="002060"/>
                </a:solidFill>
              </a:rPr>
            </a:b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17" name="Rektangel 8"/>
          <p:cNvSpPr/>
          <p:nvPr/>
        </p:nvSpPr>
        <p:spPr>
          <a:xfrm>
            <a:off x="432523" y="5148064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xtBox 17"/>
          <p:cNvSpPr txBox="1"/>
          <p:nvPr/>
        </p:nvSpPr>
        <p:spPr>
          <a:xfrm>
            <a:off x="564562" y="5357542"/>
            <a:ext cx="5960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chemeClr val="bg1"/>
                </a:solidFill>
              </a:rPr>
              <a:t>NAME</a:t>
            </a:r>
            <a:r>
              <a:rPr lang="da-DK" sz="2800" b="1" dirty="0" smtClean="0">
                <a:solidFill>
                  <a:schemeClr val="bg1"/>
                </a:solidFill>
              </a:rPr>
              <a:t/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2800" b="1" dirty="0" smtClean="0">
                <a:solidFill>
                  <a:schemeClr val="bg1"/>
                </a:solidFill>
              </a:rPr>
              <a:t>                                                 PHOTO    </a:t>
            </a:r>
            <a:r>
              <a:rPr lang="da-DK" sz="2800" b="1" dirty="0" smtClean="0">
                <a:solidFill>
                  <a:schemeClr val="bg1"/>
                </a:solidFill>
              </a:rPr>
              <a:t/>
            </a:r>
            <a:br>
              <a:rPr lang="da-DK" sz="2800" b="1" dirty="0" smtClean="0">
                <a:solidFill>
                  <a:schemeClr val="bg1"/>
                </a:solidFill>
              </a:rPr>
            </a:br>
            <a:r>
              <a:rPr lang="da-DK" sz="1200" b="1" dirty="0" err="1" smtClean="0">
                <a:solidFill>
                  <a:schemeClr val="bg1"/>
                </a:solidFill>
              </a:rPr>
              <a:t>name@cs.aau.dk</a:t>
            </a:r>
            <a:endParaRPr lang="da-DK" sz="1200" b="1" dirty="0" smtClean="0">
              <a:solidFill>
                <a:schemeClr val="bg1"/>
              </a:solidFill>
            </a:endParaRPr>
          </a:p>
          <a:p>
            <a:r>
              <a:rPr lang="da-DK" sz="1200" b="1" dirty="0" smtClean="0">
                <a:solidFill>
                  <a:schemeClr val="bg1"/>
                </a:solidFill>
              </a:rPr>
              <a:t>Phone: 9940 </a:t>
            </a:r>
            <a:r>
              <a:rPr lang="da-DK" sz="1200" b="1" dirty="0" err="1" smtClean="0">
                <a:solidFill>
                  <a:schemeClr val="bg1"/>
                </a:solidFill>
              </a:rPr>
              <a:t>xxxx</a:t>
            </a:r>
            <a:r>
              <a:rPr lang="da-DK" sz="1200" b="1" dirty="0" smtClean="0">
                <a:solidFill>
                  <a:schemeClr val="bg1"/>
                </a:solidFill>
              </a:rPr>
              <a:t>  </a:t>
            </a:r>
            <a:endParaRPr lang="da-DK" sz="1200" dirty="0">
              <a:solidFill>
                <a:schemeClr val="bg1"/>
              </a:solidFill>
            </a:endParaRPr>
          </a:p>
        </p:txBody>
      </p:sp>
      <p:pic>
        <p:nvPicPr>
          <p:cNvPr id="14" name="Picture 4" descr="Billedresultat for aau log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01" y="7740352"/>
            <a:ext cx="1832058" cy="12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0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539552"/>
            <a:ext cx="3409069" cy="117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DISTRIBUTED, EMBEDDED AND INTELLIGENT SYSTEMS</vt:lpstr>
    </vt:vector>
  </TitlesOfParts>
  <Company>Aalborg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DATABASE, PROGRAMMING AND WEB TECHNOLOGIES</dc:title>
  <dc:creator>Kurt Nørmark</dc:creator>
  <cp:lastModifiedBy>Jiri Srba</cp:lastModifiedBy>
  <cp:revision>5</cp:revision>
  <dcterms:created xsi:type="dcterms:W3CDTF">2017-04-26T12:15:17Z</dcterms:created>
  <dcterms:modified xsi:type="dcterms:W3CDTF">2017-04-27T12:21:25Z</dcterms:modified>
</cp:coreProperties>
</file>