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07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67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70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7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932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6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48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3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0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37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87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6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7865"/>
            <a:ext cx="6852102" cy="9136137"/>
          </a:xfrm>
          <a:prstGeom prst="rect">
            <a:avLst/>
          </a:prstGeom>
        </p:spPr>
      </p:pic>
      <p:sp>
        <p:nvSpPr>
          <p:cNvPr id="10" name="Undertitel 2"/>
          <p:cNvSpPr>
            <a:spLocks noGrp="1"/>
          </p:cNvSpPr>
          <p:nvPr>
            <p:ph type="subTitle" idx="1"/>
          </p:nvPr>
        </p:nvSpPr>
        <p:spPr>
          <a:xfrm>
            <a:off x="539679" y="3547682"/>
            <a:ext cx="5778642" cy="1536171"/>
          </a:xfrm>
        </p:spPr>
        <p:txBody>
          <a:bodyPr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tilføje undertitel, navn mv.</a:t>
            </a:r>
            <a:endParaRPr lang="da-DK" dirty="0"/>
          </a:p>
        </p:txBody>
      </p:sp>
      <p:sp>
        <p:nvSpPr>
          <p:cNvPr id="12" name="Rektangel 8"/>
          <p:cNvSpPr/>
          <p:nvPr/>
        </p:nvSpPr>
        <p:spPr>
          <a:xfrm>
            <a:off x="432523" y="2079587"/>
            <a:ext cx="5940660" cy="165225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3024" y="395536"/>
            <a:ext cx="3600046" cy="1584176"/>
          </a:xfrm>
        </p:spPr>
        <p:txBody>
          <a:bodyPr>
            <a:noAutofit/>
          </a:bodyPr>
          <a:lstStyle/>
          <a:p>
            <a:r>
              <a:rPr lang="da-DK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DATABASE, PROGRAMMING AND WEB TECHNOLOGIES</a:t>
            </a:r>
            <a:endParaRPr lang="da-DK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563" y="2289065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smtClean="0">
                <a:solidFill>
                  <a:schemeClr val="bg1"/>
                </a:solidFill>
              </a:rPr>
              <a:t>NAME</a:t>
            </a:r>
            <a:br>
              <a:rPr lang="da-DK" sz="2800" b="1" smtClean="0">
                <a:solidFill>
                  <a:schemeClr val="bg1"/>
                </a:solidFill>
              </a:rPr>
            </a:br>
            <a:r>
              <a:rPr lang="da-DK" sz="2800" b="1" smtClean="0">
                <a:solidFill>
                  <a:schemeClr val="bg1"/>
                </a:solidFill>
              </a:rPr>
              <a:t/>
            </a:r>
            <a:br>
              <a:rPr lang="da-DK" sz="2800" b="1" smtClean="0">
                <a:solidFill>
                  <a:schemeClr val="bg1"/>
                </a:solidFill>
              </a:rPr>
            </a:br>
            <a:r>
              <a:rPr lang="da-DK" sz="1200" b="1" smtClean="0">
                <a:solidFill>
                  <a:schemeClr val="bg1"/>
                </a:solidFill>
              </a:rPr>
              <a:t>name@cs.aau.dk</a:t>
            </a:r>
          </a:p>
          <a:p>
            <a:r>
              <a:rPr lang="da-DK" sz="1200" b="1" smtClean="0">
                <a:solidFill>
                  <a:schemeClr val="bg1"/>
                </a:solidFill>
              </a:rPr>
              <a:t>Phone: 9940 xxxx</a:t>
            </a:r>
            <a:endParaRPr lang="da-DK" sz="120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4511" y="7336171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700" dirty="0" smtClean="0">
                <a:solidFill>
                  <a:srgbClr val="002060"/>
                </a:solidFill>
              </a:rPr>
              <a:t/>
            </a:r>
            <a:br>
              <a:rPr lang="da-DK" sz="2700" dirty="0" smtClean="0">
                <a:solidFill>
                  <a:srgbClr val="002060"/>
                </a:solidFill>
              </a:rPr>
            </a:br>
            <a:endParaRPr lang="da-DK" sz="2700" dirty="0" smtClean="0">
              <a:solidFill>
                <a:srgbClr val="002060"/>
              </a:solidFill>
            </a:endParaRPr>
          </a:p>
          <a:p>
            <a:r>
              <a:rPr lang="da-DK" sz="7400" b="0" dirty="0" smtClean="0">
                <a:solidFill>
                  <a:srgbClr val="002060"/>
                </a:solidFill>
              </a:rPr>
              <a:t/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7400" b="0" dirty="0" smtClean="0">
                <a:solidFill>
                  <a:srgbClr val="002060"/>
                </a:solidFill>
              </a:rPr>
              <a:t>Department of Computer Science</a:t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5300" dirty="0" smtClean="0">
                <a:solidFill>
                  <a:srgbClr val="002060"/>
                </a:solidFill>
              </a:rPr>
              <a:t/>
            </a:r>
            <a:br>
              <a:rPr lang="da-DK" sz="5300" dirty="0" smtClean="0">
                <a:solidFill>
                  <a:srgbClr val="002060"/>
                </a:solidFill>
              </a:rPr>
            </a:br>
            <a:r>
              <a:rPr lang="da-DK" sz="2700" b="0" dirty="0" smtClean="0">
                <a:solidFill>
                  <a:srgbClr val="002060"/>
                </a:solidFill>
              </a:rPr>
              <a:t/>
            </a:r>
            <a:br>
              <a:rPr lang="da-DK" sz="2700" b="0" dirty="0" smtClean="0">
                <a:solidFill>
                  <a:srgbClr val="002060"/>
                </a:solidFill>
              </a:rPr>
            </a:br>
            <a:r>
              <a:rPr lang="da-DK" b="0" dirty="0" smtClean="0">
                <a:solidFill>
                  <a:srgbClr val="002060"/>
                </a:solidFill>
              </a:rPr>
              <a:t/>
            </a:r>
            <a:br>
              <a:rPr lang="da-DK" b="0" dirty="0" smtClean="0">
                <a:solidFill>
                  <a:srgbClr val="002060"/>
                </a:solidFill>
              </a:rPr>
            </a:b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17" name="Rektangel 8"/>
          <p:cNvSpPr/>
          <p:nvPr/>
        </p:nvSpPr>
        <p:spPr>
          <a:xfrm>
            <a:off x="448680" y="3942439"/>
            <a:ext cx="5940660" cy="165225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xtBox 17"/>
          <p:cNvSpPr txBox="1"/>
          <p:nvPr/>
        </p:nvSpPr>
        <p:spPr>
          <a:xfrm>
            <a:off x="580720" y="4151917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smtClean="0">
                <a:solidFill>
                  <a:schemeClr val="bg1"/>
                </a:solidFill>
              </a:rPr>
              <a:t>NAME</a:t>
            </a:r>
            <a:br>
              <a:rPr lang="da-DK" sz="2800" b="1" smtClean="0">
                <a:solidFill>
                  <a:schemeClr val="bg1"/>
                </a:solidFill>
              </a:rPr>
            </a:br>
            <a:r>
              <a:rPr lang="da-DK" sz="2800" b="1" smtClean="0">
                <a:solidFill>
                  <a:schemeClr val="bg1"/>
                </a:solidFill>
              </a:rPr>
              <a:t/>
            </a:r>
            <a:br>
              <a:rPr lang="da-DK" sz="2800" b="1" smtClean="0">
                <a:solidFill>
                  <a:schemeClr val="bg1"/>
                </a:solidFill>
              </a:rPr>
            </a:br>
            <a:r>
              <a:rPr lang="da-DK" sz="1200" b="1" smtClean="0">
                <a:solidFill>
                  <a:schemeClr val="bg1"/>
                </a:solidFill>
              </a:rPr>
              <a:t>name@cs.aau.dk</a:t>
            </a:r>
          </a:p>
          <a:p>
            <a:r>
              <a:rPr lang="da-DK" sz="1200" b="1" smtClean="0">
                <a:solidFill>
                  <a:schemeClr val="bg1"/>
                </a:solidFill>
              </a:rPr>
              <a:t>Phone: 9940 xxxx</a:t>
            </a:r>
            <a:endParaRPr lang="da-DK" sz="120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51" y="475298"/>
            <a:ext cx="2088232" cy="570818"/>
          </a:xfrm>
          <a:prstGeom prst="rect">
            <a:avLst/>
          </a:prstGeom>
        </p:spPr>
      </p:pic>
      <p:sp>
        <p:nvSpPr>
          <p:cNvPr id="21" name="Rektangel 8"/>
          <p:cNvSpPr/>
          <p:nvPr/>
        </p:nvSpPr>
        <p:spPr>
          <a:xfrm>
            <a:off x="474553" y="5807996"/>
            <a:ext cx="5940660" cy="165225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xtBox 21"/>
          <p:cNvSpPr txBox="1"/>
          <p:nvPr/>
        </p:nvSpPr>
        <p:spPr>
          <a:xfrm>
            <a:off x="606593" y="6017474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smtClean="0">
                <a:solidFill>
                  <a:schemeClr val="bg1"/>
                </a:solidFill>
              </a:rPr>
              <a:t>NAME</a:t>
            </a:r>
            <a:br>
              <a:rPr lang="da-DK" sz="2800" b="1" smtClean="0">
                <a:solidFill>
                  <a:schemeClr val="bg1"/>
                </a:solidFill>
              </a:rPr>
            </a:br>
            <a:r>
              <a:rPr lang="da-DK" sz="2800" b="1" smtClean="0">
                <a:solidFill>
                  <a:schemeClr val="bg1"/>
                </a:solidFill>
              </a:rPr>
              <a:t/>
            </a:r>
            <a:br>
              <a:rPr lang="da-DK" sz="2800" b="1" smtClean="0">
                <a:solidFill>
                  <a:schemeClr val="bg1"/>
                </a:solidFill>
              </a:rPr>
            </a:br>
            <a:r>
              <a:rPr lang="da-DK" sz="1200" b="1" smtClean="0">
                <a:solidFill>
                  <a:schemeClr val="bg1"/>
                </a:solidFill>
              </a:rPr>
              <a:t>name@cs.aau.dk</a:t>
            </a:r>
          </a:p>
          <a:p>
            <a:r>
              <a:rPr lang="da-DK" sz="1200" b="1" smtClean="0">
                <a:solidFill>
                  <a:schemeClr val="bg1"/>
                </a:solidFill>
              </a:rPr>
              <a:t>Phone: 9940 xxxx</a:t>
            </a:r>
            <a:endParaRPr lang="da-DK" sz="1200">
              <a:solidFill>
                <a:schemeClr val="bg1"/>
              </a:solidFill>
            </a:endParaRPr>
          </a:p>
        </p:txBody>
      </p:sp>
      <p:pic>
        <p:nvPicPr>
          <p:cNvPr id="20" name="Picture 4" descr="Billedresultat for aau log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49" y="7812360"/>
            <a:ext cx="1788996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2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DATABASE, PROGRAMMING AND WEB TECHNOLOGIES</vt:lpstr>
    </vt:vector>
  </TitlesOfParts>
  <Company>Aalborg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DATABASE, PROGRAMMING AND WEB TECHNOLOGIES</dc:title>
  <dc:creator>Kurt Nørmark</dc:creator>
  <cp:lastModifiedBy>Kurt Nørmark</cp:lastModifiedBy>
  <cp:revision>4</cp:revision>
  <dcterms:created xsi:type="dcterms:W3CDTF">2017-04-26T12:15:17Z</dcterms:created>
  <dcterms:modified xsi:type="dcterms:W3CDTF">2017-04-26T12:42:43Z</dcterms:modified>
</cp:coreProperties>
</file>