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2002" y="-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3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67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70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67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932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6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48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3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0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137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387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466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" y="7865"/>
            <a:ext cx="6852102" cy="9136137"/>
          </a:xfrm>
          <a:prstGeom prst="rect">
            <a:avLst/>
          </a:prstGeom>
        </p:spPr>
      </p:pic>
      <p:sp>
        <p:nvSpPr>
          <p:cNvPr id="12" name="Rektangel 8"/>
          <p:cNvSpPr/>
          <p:nvPr/>
        </p:nvSpPr>
        <p:spPr>
          <a:xfrm>
            <a:off x="527882" y="3707904"/>
            <a:ext cx="5940660" cy="2516347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04664" y="1403648"/>
            <a:ext cx="6048672" cy="1584176"/>
          </a:xfrm>
        </p:spPr>
        <p:txBody>
          <a:bodyPr>
            <a:noAutofit/>
          </a:bodyPr>
          <a:lstStyle/>
          <a:p>
            <a:r>
              <a:rPr lang="da-DK" sz="36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DATABASE, PROGRAMMING AND WEB TECHNOLOGIES</a:t>
            </a:r>
            <a:endParaRPr lang="da-DK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886" y="4136020"/>
            <a:ext cx="28803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smtClean="0">
                <a:solidFill>
                  <a:schemeClr val="bg1"/>
                </a:solidFill>
              </a:rPr>
              <a:t>NAME</a:t>
            </a:r>
            <a:br>
              <a:rPr lang="da-DK" sz="4000" b="1" smtClean="0">
                <a:solidFill>
                  <a:schemeClr val="bg1"/>
                </a:solidFill>
              </a:rPr>
            </a:br>
            <a:r>
              <a:rPr lang="da-DK" sz="4000" b="1" smtClean="0">
                <a:solidFill>
                  <a:schemeClr val="bg1"/>
                </a:solidFill>
              </a:rPr>
              <a:t/>
            </a:r>
            <a:br>
              <a:rPr lang="da-DK" sz="4000" b="1" smtClean="0">
                <a:solidFill>
                  <a:schemeClr val="bg1"/>
                </a:solidFill>
              </a:rPr>
            </a:br>
            <a:r>
              <a:rPr lang="da-DK" b="1" smtClean="0">
                <a:solidFill>
                  <a:schemeClr val="bg1"/>
                </a:solidFill>
              </a:rPr>
              <a:t>name@cs.aau.dk</a:t>
            </a:r>
          </a:p>
          <a:p>
            <a:r>
              <a:rPr lang="da-DK" b="1" smtClean="0">
                <a:solidFill>
                  <a:schemeClr val="bg1"/>
                </a:solidFill>
              </a:rPr>
              <a:t>Phone: 9940 xxxx</a:t>
            </a:r>
            <a:endParaRPr lang="da-DK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692" y="6372200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all" spc="200" baseline="0">
                <a:solidFill>
                  <a:srgbClr val="211A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700" dirty="0" smtClean="0">
                <a:solidFill>
                  <a:srgbClr val="002060"/>
                </a:solidFill>
              </a:rPr>
              <a:t/>
            </a:r>
            <a:br>
              <a:rPr lang="da-DK" sz="2700" dirty="0" smtClean="0">
                <a:solidFill>
                  <a:srgbClr val="002060"/>
                </a:solidFill>
              </a:rPr>
            </a:br>
            <a:endParaRPr lang="da-DK" sz="2700" dirty="0" smtClean="0">
              <a:solidFill>
                <a:srgbClr val="002060"/>
              </a:solidFill>
            </a:endParaRPr>
          </a:p>
          <a:p>
            <a:r>
              <a:rPr lang="da-DK" sz="7400" b="0" dirty="0" smtClean="0">
                <a:solidFill>
                  <a:srgbClr val="002060"/>
                </a:solidFill>
              </a:rPr>
              <a:t/>
            </a:r>
            <a:br>
              <a:rPr lang="da-DK" sz="7400" b="0" dirty="0" smtClean="0">
                <a:solidFill>
                  <a:srgbClr val="002060"/>
                </a:solidFill>
              </a:rPr>
            </a:br>
            <a:r>
              <a:rPr lang="da-DK" sz="7400" b="0" dirty="0" smtClean="0">
                <a:solidFill>
                  <a:srgbClr val="002060"/>
                </a:solidFill>
              </a:rPr>
              <a:t>Department of Computer Science</a:t>
            </a:r>
            <a:br>
              <a:rPr lang="da-DK" sz="7400" b="0" dirty="0" smtClean="0">
                <a:solidFill>
                  <a:srgbClr val="002060"/>
                </a:solidFill>
              </a:rPr>
            </a:br>
            <a:r>
              <a:rPr lang="da-DK" sz="5300" dirty="0" smtClean="0">
                <a:solidFill>
                  <a:srgbClr val="002060"/>
                </a:solidFill>
              </a:rPr>
              <a:t/>
            </a:r>
            <a:br>
              <a:rPr lang="da-DK" sz="5300" dirty="0" smtClean="0">
                <a:solidFill>
                  <a:srgbClr val="002060"/>
                </a:solidFill>
              </a:rPr>
            </a:br>
            <a:r>
              <a:rPr lang="da-DK" sz="2700" b="0" dirty="0" smtClean="0">
                <a:solidFill>
                  <a:srgbClr val="002060"/>
                </a:solidFill>
              </a:rPr>
              <a:t/>
            </a:r>
            <a:br>
              <a:rPr lang="da-DK" sz="2700" b="0" dirty="0" smtClean="0">
                <a:solidFill>
                  <a:srgbClr val="002060"/>
                </a:solidFill>
              </a:rPr>
            </a:br>
            <a:r>
              <a:rPr lang="da-DK" b="0" dirty="0" smtClean="0">
                <a:solidFill>
                  <a:srgbClr val="002060"/>
                </a:solidFill>
              </a:rPr>
              <a:t/>
            </a:r>
            <a:br>
              <a:rPr lang="da-DK" b="0" dirty="0" smtClean="0">
                <a:solidFill>
                  <a:srgbClr val="002060"/>
                </a:solidFill>
              </a:rPr>
            </a:br>
            <a:endParaRPr lang="da-DK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32" y="251520"/>
            <a:ext cx="2088232" cy="570818"/>
          </a:xfrm>
          <a:prstGeom prst="rect">
            <a:avLst/>
          </a:prstGeom>
        </p:spPr>
      </p:pic>
      <p:pic>
        <p:nvPicPr>
          <p:cNvPr id="1028" name="Picture 4" descr="Billedresultat for aau log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01" y="7740352"/>
            <a:ext cx="1832058" cy="12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2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DATABASE, PROGRAMMING AND WEB TECHNOLOGIES</vt:lpstr>
    </vt:vector>
  </TitlesOfParts>
  <Company>Aalborg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DATABASE, PROGRAMMING AND WEB TECHNOLOGIES</dc:title>
  <dc:creator>Kurt Nørmark</dc:creator>
  <cp:lastModifiedBy>Kurt Nørmark</cp:lastModifiedBy>
  <cp:revision>4</cp:revision>
  <dcterms:created xsi:type="dcterms:W3CDTF">2017-04-26T12:15:17Z</dcterms:created>
  <dcterms:modified xsi:type="dcterms:W3CDTF">2017-04-26T12:40:57Z</dcterms:modified>
</cp:coreProperties>
</file>