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entation.xml" ContentType="application/vnd.openxmlformats-officedocument.presentationml.presentation.main+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6" r:id="rId4"/>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6327"/>
  </p:normalViewPr>
  <p:slideViewPr>
    <p:cSldViewPr snapToGrid="0" snapToObjects="1">
      <p:cViewPr varScale="1">
        <p:scale>
          <a:sx n="102" d="100"/>
          <a:sy n="102" d="100"/>
        </p:scale>
        <p:origin x="216" y="2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545A40-A7FA-994C-A08C-DC816FDC79CD}"/>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endParaRPr lang="en-GB"/>
          </a:p>
        </p:txBody>
      </p:sp>
      <p:sp>
        <p:nvSpPr>
          <p:cNvPr id="3" name="Undertitel 2">
            <a:extLst>
              <a:ext uri="{FF2B5EF4-FFF2-40B4-BE49-F238E27FC236}">
                <a16:creationId xmlns:a16="http://schemas.microsoft.com/office/drawing/2014/main" id="{FEC6EA2C-F730-8C47-90C0-AFBB4BC6C2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endParaRPr lang="en-GB"/>
          </a:p>
        </p:txBody>
      </p:sp>
      <p:sp>
        <p:nvSpPr>
          <p:cNvPr id="4" name="Pladsholder til dato 3">
            <a:extLst>
              <a:ext uri="{FF2B5EF4-FFF2-40B4-BE49-F238E27FC236}">
                <a16:creationId xmlns:a16="http://schemas.microsoft.com/office/drawing/2014/main" id="{09BC5E67-EA6F-334E-816C-042EBB724A36}"/>
              </a:ext>
            </a:extLst>
          </p:cNvPr>
          <p:cNvSpPr>
            <a:spLocks noGrp="1"/>
          </p:cNvSpPr>
          <p:nvPr>
            <p:ph type="dt" sz="half" idx="10"/>
          </p:nvPr>
        </p:nvSpPr>
        <p:spPr/>
        <p:txBody>
          <a:bodyPr/>
          <a:lstStyle/>
          <a:p>
            <a:fld id="{38643DF6-67CA-9D4E-9982-AACF59F0FA3F}" type="datetimeFigureOut">
              <a:t>09/09/2020</a:t>
            </a:fld>
            <a:endParaRPr lang="en-GB"/>
          </a:p>
        </p:txBody>
      </p:sp>
      <p:sp>
        <p:nvSpPr>
          <p:cNvPr id="5" name="Pladsholder til sidefod 4">
            <a:extLst>
              <a:ext uri="{FF2B5EF4-FFF2-40B4-BE49-F238E27FC236}">
                <a16:creationId xmlns:a16="http://schemas.microsoft.com/office/drawing/2014/main" id="{E794F869-BCF1-5244-A650-474EFDB90714}"/>
              </a:ext>
            </a:extLst>
          </p:cNvPr>
          <p:cNvSpPr>
            <a:spLocks noGrp="1"/>
          </p:cNvSpPr>
          <p:nvPr>
            <p:ph type="ftr" sz="quarter" idx="11"/>
          </p:nvPr>
        </p:nvSpPr>
        <p:spPr/>
        <p:txBody>
          <a:bodyPr/>
          <a:lstStyle/>
          <a:p>
            <a:endParaRPr lang="en-GB"/>
          </a:p>
        </p:txBody>
      </p:sp>
      <p:sp>
        <p:nvSpPr>
          <p:cNvPr id="6" name="Pladsholder til slidenummer 5">
            <a:extLst>
              <a:ext uri="{FF2B5EF4-FFF2-40B4-BE49-F238E27FC236}">
                <a16:creationId xmlns:a16="http://schemas.microsoft.com/office/drawing/2014/main" id="{3146A264-AC20-DA48-A81C-C37FB9B8C167}"/>
              </a:ext>
            </a:extLst>
          </p:cNvPr>
          <p:cNvSpPr>
            <a:spLocks noGrp="1"/>
          </p:cNvSpPr>
          <p:nvPr>
            <p:ph type="sldNum" sz="quarter" idx="12"/>
          </p:nvPr>
        </p:nvSpPr>
        <p:spPr/>
        <p:txBody>
          <a:bodyPr/>
          <a:lstStyle/>
          <a:p>
            <a:fld id="{DD1CAF2D-13C7-0040-BBF6-5D145D5AAA8A}" type="slidenum">
              <a:t>‹nr.›</a:t>
            </a:fld>
            <a:endParaRPr lang="en-GB"/>
          </a:p>
        </p:txBody>
      </p:sp>
    </p:spTree>
    <p:extLst>
      <p:ext uri="{BB962C8B-B14F-4D97-AF65-F5344CB8AC3E}">
        <p14:creationId xmlns:p14="http://schemas.microsoft.com/office/powerpoint/2010/main" val="3525163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3FFB5E-513B-E94E-89FC-43094201CD44}"/>
              </a:ext>
            </a:extLst>
          </p:cNvPr>
          <p:cNvSpPr>
            <a:spLocks noGrp="1"/>
          </p:cNvSpPr>
          <p:nvPr>
            <p:ph type="title"/>
          </p:nvPr>
        </p:nvSpPr>
        <p:spPr/>
        <p:txBody>
          <a:bodyPr/>
          <a:lstStyle/>
          <a:p>
            <a:r>
              <a:rPr lang="da-DK"/>
              <a:t>Klik for at redigere titeltypografien i masteren</a:t>
            </a:r>
            <a:endParaRPr lang="en-GB"/>
          </a:p>
        </p:txBody>
      </p:sp>
      <p:sp>
        <p:nvSpPr>
          <p:cNvPr id="3" name="Pladsholder til lodret titel 2">
            <a:extLst>
              <a:ext uri="{FF2B5EF4-FFF2-40B4-BE49-F238E27FC236}">
                <a16:creationId xmlns:a16="http://schemas.microsoft.com/office/drawing/2014/main" id="{40093F20-AD12-2142-B319-5363435B3C97}"/>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GB"/>
          </a:p>
        </p:txBody>
      </p:sp>
      <p:sp>
        <p:nvSpPr>
          <p:cNvPr id="4" name="Pladsholder til dato 3">
            <a:extLst>
              <a:ext uri="{FF2B5EF4-FFF2-40B4-BE49-F238E27FC236}">
                <a16:creationId xmlns:a16="http://schemas.microsoft.com/office/drawing/2014/main" id="{C5C55FC6-B661-624B-8FBE-5D8D4263EAE0}"/>
              </a:ext>
            </a:extLst>
          </p:cNvPr>
          <p:cNvSpPr>
            <a:spLocks noGrp="1"/>
          </p:cNvSpPr>
          <p:nvPr>
            <p:ph type="dt" sz="half" idx="10"/>
          </p:nvPr>
        </p:nvSpPr>
        <p:spPr/>
        <p:txBody>
          <a:bodyPr/>
          <a:lstStyle/>
          <a:p>
            <a:fld id="{38643DF6-67CA-9D4E-9982-AACF59F0FA3F}" type="datetimeFigureOut">
              <a:t>09/09/2020</a:t>
            </a:fld>
            <a:endParaRPr lang="en-GB"/>
          </a:p>
        </p:txBody>
      </p:sp>
      <p:sp>
        <p:nvSpPr>
          <p:cNvPr id="5" name="Pladsholder til sidefod 4">
            <a:extLst>
              <a:ext uri="{FF2B5EF4-FFF2-40B4-BE49-F238E27FC236}">
                <a16:creationId xmlns:a16="http://schemas.microsoft.com/office/drawing/2014/main" id="{AD4F7925-F98F-1B41-B70B-49C5F60719EA}"/>
              </a:ext>
            </a:extLst>
          </p:cNvPr>
          <p:cNvSpPr>
            <a:spLocks noGrp="1"/>
          </p:cNvSpPr>
          <p:nvPr>
            <p:ph type="ftr" sz="quarter" idx="11"/>
          </p:nvPr>
        </p:nvSpPr>
        <p:spPr/>
        <p:txBody>
          <a:bodyPr/>
          <a:lstStyle/>
          <a:p>
            <a:endParaRPr lang="en-GB"/>
          </a:p>
        </p:txBody>
      </p:sp>
      <p:sp>
        <p:nvSpPr>
          <p:cNvPr id="6" name="Pladsholder til slidenummer 5">
            <a:extLst>
              <a:ext uri="{FF2B5EF4-FFF2-40B4-BE49-F238E27FC236}">
                <a16:creationId xmlns:a16="http://schemas.microsoft.com/office/drawing/2014/main" id="{AF3B0558-D677-3049-823F-FE77B95AE9AB}"/>
              </a:ext>
            </a:extLst>
          </p:cNvPr>
          <p:cNvSpPr>
            <a:spLocks noGrp="1"/>
          </p:cNvSpPr>
          <p:nvPr>
            <p:ph type="sldNum" sz="quarter" idx="12"/>
          </p:nvPr>
        </p:nvSpPr>
        <p:spPr/>
        <p:txBody>
          <a:bodyPr/>
          <a:lstStyle/>
          <a:p>
            <a:fld id="{DD1CAF2D-13C7-0040-BBF6-5D145D5AAA8A}" type="slidenum">
              <a:t>‹nr.›</a:t>
            </a:fld>
            <a:endParaRPr lang="en-GB"/>
          </a:p>
        </p:txBody>
      </p:sp>
    </p:spTree>
    <p:extLst>
      <p:ext uri="{BB962C8B-B14F-4D97-AF65-F5344CB8AC3E}">
        <p14:creationId xmlns:p14="http://schemas.microsoft.com/office/powerpoint/2010/main" val="1756033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127CFE81-CB96-3C4B-8A2D-6294A2C70765}"/>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endParaRPr lang="en-GB"/>
          </a:p>
        </p:txBody>
      </p:sp>
      <p:sp>
        <p:nvSpPr>
          <p:cNvPr id="3" name="Pladsholder til lodret titel 2">
            <a:extLst>
              <a:ext uri="{FF2B5EF4-FFF2-40B4-BE49-F238E27FC236}">
                <a16:creationId xmlns:a16="http://schemas.microsoft.com/office/drawing/2014/main" id="{2ECFDE64-30A5-6249-9503-2686FFA98F73}"/>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GB"/>
          </a:p>
        </p:txBody>
      </p:sp>
      <p:sp>
        <p:nvSpPr>
          <p:cNvPr id="4" name="Pladsholder til dato 3">
            <a:extLst>
              <a:ext uri="{FF2B5EF4-FFF2-40B4-BE49-F238E27FC236}">
                <a16:creationId xmlns:a16="http://schemas.microsoft.com/office/drawing/2014/main" id="{A29A2E60-2ECF-4243-B985-975256B01861}"/>
              </a:ext>
            </a:extLst>
          </p:cNvPr>
          <p:cNvSpPr>
            <a:spLocks noGrp="1"/>
          </p:cNvSpPr>
          <p:nvPr>
            <p:ph type="dt" sz="half" idx="10"/>
          </p:nvPr>
        </p:nvSpPr>
        <p:spPr/>
        <p:txBody>
          <a:bodyPr/>
          <a:lstStyle/>
          <a:p>
            <a:fld id="{38643DF6-67CA-9D4E-9982-AACF59F0FA3F}" type="datetimeFigureOut">
              <a:t>09/09/2020</a:t>
            </a:fld>
            <a:endParaRPr lang="en-GB"/>
          </a:p>
        </p:txBody>
      </p:sp>
      <p:sp>
        <p:nvSpPr>
          <p:cNvPr id="5" name="Pladsholder til sidefod 4">
            <a:extLst>
              <a:ext uri="{FF2B5EF4-FFF2-40B4-BE49-F238E27FC236}">
                <a16:creationId xmlns:a16="http://schemas.microsoft.com/office/drawing/2014/main" id="{DA8D504A-0E99-4943-AE3A-A016A8E9AB73}"/>
              </a:ext>
            </a:extLst>
          </p:cNvPr>
          <p:cNvSpPr>
            <a:spLocks noGrp="1"/>
          </p:cNvSpPr>
          <p:nvPr>
            <p:ph type="ftr" sz="quarter" idx="11"/>
          </p:nvPr>
        </p:nvSpPr>
        <p:spPr/>
        <p:txBody>
          <a:bodyPr/>
          <a:lstStyle/>
          <a:p>
            <a:endParaRPr lang="en-GB"/>
          </a:p>
        </p:txBody>
      </p:sp>
      <p:sp>
        <p:nvSpPr>
          <p:cNvPr id="6" name="Pladsholder til slidenummer 5">
            <a:extLst>
              <a:ext uri="{FF2B5EF4-FFF2-40B4-BE49-F238E27FC236}">
                <a16:creationId xmlns:a16="http://schemas.microsoft.com/office/drawing/2014/main" id="{D2FE2950-AA35-0640-8553-80C19CC7CAFD}"/>
              </a:ext>
            </a:extLst>
          </p:cNvPr>
          <p:cNvSpPr>
            <a:spLocks noGrp="1"/>
          </p:cNvSpPr>
          <p:nvPr>
            <p:ph type="sldNum" sz="quarter" idx="12"/>
          </p:nvPr>
        </p:nvSpPr>
        <p:spPr/>
        <p:txBody>
          <a:bodyPr/>
          <a:lstStyle/>
          <a:p>
            <a:fld id="{DD1CAF2D-13C7-0040-BBF6-5D145D5AAA8A}" type="slidenum">
              <a:t>‹nr.›</a:t>
            </a:fld>
            <a:endParaRPr lang="en-GB"/>
          </a:p>
        </p:txBody>
      </p:sp>
    </p:spTree>
    <p:extLst>
      <p:ext uri="{BB962C8B-B14F-4D97-AF65-F5344CB8AC3E}">
        <p14:creationId xmlns:p14="http://schemas.microsoft.com/office/powerpoint/2010/main" val="1630517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8F1881-E893-DB48-9953-58D2F475EAA4}"/>
              </a:ext>
            </a:extLst>
          </p:cNvPr>
          <p:cNvSpPr>
            <a:spLocks noGrp="1"/>
          </p:cNvSpPr>
          <p:nvPr>
            <p:ph type="title"/>
          </p:nvPr>
        </p:nvSpPr>
        <p:spPr/>
        <p:txBody>
          <a:bodyPr/>
          <a:lstStyle/>
          <a:p>
            <a:r>
              <a:rPr lang="da-DK"/>
              <a:t>Klik for at redigere titeltypografien i masteren</a:t>
            </a:r>
            <a:endParaRPr lang="en-GB"/>
          </a:p>
        </p:txBody>
      </p:sp>
      <p:sp>
        <p:nvSpPr>
          <p:cNvPr id="3" name="Pladsholder til indhold 2">
            <a:extLst>
              <a:ext uri="{FF2B5EF4-FFF2-40B4-BE49-F238E27FC236}">
                <a16:creationId xmlns:a16="http://schemas.microsoft.com/office/drawing/2014/main" id="{B8F8C9E0-A828-994D-9CC9-A14B7171CE33}"/>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GB"/>
          </a:p>
        </p:txBody>
      </p:sp>
      <p:sp>
        <p:nvSpPr>
          <p:cNvPr id="4" name="Pladsholder til dato 3">
            <a:extLst>
              <a:ext uri="{FF2B5EF4-FFF2-40B4-BE49-F238E27FC236}">
                <a16:creationId xmlns:a16="http://schemas.microsoft.com/office/drawing/2014/main" id="{5F984AC7-3C86-E741-9FF7-182E7E78CD73}"/>
              </a:ext>
            </a:extLst>
          </p:cNvPr>
          <p:cNvSpPr>
            <a:spLocks noGrp="1"/>
          </p:cNvSpPr>
          <p:nvPr>
            <p:ph type="dt" sz="half" idx="10"/>
          </p:nvPr>
        </p:nvSpPr>
        <p:spPr/>
        <p:txBody>
          <a:bodyPr/>
          <a:lstStyle/>
          <a:p>
            <a:fld id="{38643DF6-67CA-9D4E-9982-AACF59F0FA3F}" type="datetimeFigureOut">
              <a:t>09/09/2020</a:t>
            </a:fld>
            <a:endParaRPr lang="en-GB"/>
          </a:p>
        </p:txBody>
      </p:sp>
      <p:sp>
        <p:nvSpPr>
          <p:cNvPr id="5" name="Pladsholder til sidefod 4">
            <a:extLst>
              <a:ext uri="{FF2B5EF4-FFF2-40B4-BE49-F238E27FC236}">
                <a16:creationId xmlns:a16="http://schemas.microsoft.com/office/drawing/2014/main" id="{E356ACF8-C8D2-DC49-888E-8B247A2F92D8}"/>
              </a:ext>
            </a:extLst>
          </p:cNvPr>
          <p:cNvSpPr>
            <a:spLocks noGrp="1"/>
          </p:cNvSpPr>
          <p:nvPr>
            <p:ph type="ftr" sz="quarter" idx="11"/>
          </p:nvPr>
        </p:nvSpPr>
        <p:spPr/>
        <p:txBody>
          <a:bodyPr/>
          <a:lstStyle/>
          <a:p>
            <a:endParaRPr lang="en-GB"/>
          </a:p>
        </p:txBody>
      </p:sp>
      <p:sp>
        <p:nvSpPr>
          <p:cNvPr id="6" name="Pladsholder til slidenummer 5">
            <a:extLst>
              <a:ext uri="{FF2B5EF4-FFF2-40B4-BE49-F238E27FC236}">
                <a16:creationId xmlns:a16="http://schemas.microsoft.com/office/drawing/2014/main" id="{39858C44-2071-6D45-9F53-44E251DBBD6E}"/>
              </a:ext>
            </a:extLst>
          </p:cNvPr>
          <p:cNvSpPr>
            <a:spLocks noGrp="1"/>
          </p:cNvSpPr>
          <p:nvPr>
            <p:ph type="sldNum" sz="quarter" idx="12"/>
          </p:nvPr>
        </p:nvSpPr>
        <p:spPr/>
        <p:txBody>
          <a:bodyPr/>
          <a:lstStyle/>
          <a:p>
            <a:fld id="{DD1CAF2D-13C7-0040-BBF6-5D145D5AAA8A}" type="slidenum">
              <a:t>‹nr.›</a:t>
            </a:fld>
            <a:endParaRPr lang="en-GB"/>
          </a:p>
        </p:txBody>
      </p:sp>
    </p:spTree>
    <p:extLst>
      <p:ext uri="{BB962C8B-B14F-4D97-AF65-F5344CB8AC3E}">
        <p14:creationId xmlns:p14="http://schemas.microsoft.com/office/powerpoint/2010/main" val="4235421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4C48DE-C09D-8A40-89F0-B6063344A5CF}"/>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endParaRPr lang="en-GB"/>
          </a:p>
        </p:txBody>
      </p:sp>
      <p:sp>
        <p:nvSpPr>
          <p:cNvPr id="3" name="Pladsholder til tekst 2">
            <a:extLst>
              <a:ext uri="{FF2B5EF4-FFF2-40B4-BE49-F238E27FC236}">
                <a16:creationId xmlns:a16="http://schemas.microsoft.com/office/drawing/2014/main" id="{BCEDEC3A-9794-904C-AC58-974ECF9064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0E5EBE6D-67F7-834C-AF8E-110CDD8DCCC6}"/>
              </a:ext>
            </a:extLst>
          </p:cNvPr>
          <p:cNvSpPr>
            <a:spLocks noGrp="1"/>
          </p:cNvSpPr>
          <p:nvPr>
            <p:ph type="dt" sz="half" idx="10"/>
          </p:nvPr>
        </p:nvSpPr>
        <p:spPr/>
        <p:txBody>
          <a:bodyPr/>
          <a:lstStyle/>
          <a:p>
            <a:fld id="{38643DF6-67CA-9D4E-9982-AACF59F0FA3F}" type="datetimeFigureOut">
              <a:t>09/09/2020</a:t>
            </a:fld>
            <a:endParaRPr lang="en-GB"/>
          </a:p>
        </p:txBody>
      </p:sp>
      <p:sp>
        <p:nvSpPr>
          <p:cNvPr id="5" name="Pladsholder til sidefod 4">
            <a:extLst>
              <a:ext uri="{FF2B5EF4-FFF2-40B4-BE49-F238E27FC236}">
                <a16:creationId xmlns:a16="http://schemas.microsoft.com/office/drawing/2014/main" id="{ABA69A3D-BB1C-E040-A818-2D5F837877E8}"/>
              </a:ext>
            </a:extLst>
          </p:cNvPr>
          <p:cNvSpPr>
            <a:spLocks noGrp="1"/>
          </p:cNvSpPr>
          <p:nvPr>
            <p:ph type="ftr" sz="quarter" idx="11"/>
          </p:nvPr>
        </p:nvSpPr>
        <p:spPr/>
        <p:txBody>
          <a:bodyPr/>
          <a:lstStyle/>
          <a:p>
            <a:endParaRPr lang="en-GB"/>
          </a:p>
        </p:txBody>
      </p:sp>
      <p:sp>
        <p:nvSpPr>
          <p:cNvPr id="6" name="Pladsholder til slidenummer 5">
            <a:extLst>
              <a:ext uri="{FF2B5EF4-FFF2-40B4-BE49-F238E27FC236}">
                <a16:creationId xmlns:a16="http://schemas.microsoft.com/office/drawing/2014/main" id="{35A5ED81-4366-B84D-B0FB-7525F3C5C2AC}"/>
              </a:ext>
            </a:extLst>
          </p:cNvPr>
          <p:cNvSpPr>
            <a:spLocks noGrp="1"/>
          </p:cNvSpPr>
          <p:nvPr>
            <p:ph type="sldNum" sz="quarter" idx="12"/>
          </p:nvPr>
        </p:nvSpPr>
        <p:spPr/>
        <p:txBody>
          <a:bodyPr/>
          <a:lstStyle/>
          <a:p>
            <a:fld id="{DD1CAF2D-13C7-0040-BBF6-5D145D5AAA8A}" type="slidenum">
              <a:t>‹nr.›</a:t>
            </a:fld>
            <a:endParaRPr lang="en-GB"/>
          </a:p>
        </p:txBody>
      </p:sp>
    </p:spTree>
    <p:extLst>
      <p:ext uri="{BB962C8B-B14F-4D97-AF65-F5344CB8AC3E}">
        <p14:creationId xmlns:p14="http://schemas.microsoft.com/office/powerpoint/2010/main" val="1561966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4AD42D-53C6-4441-87B7-FB54EB8816E8}"/>
              </a:ext>
            </a:extLst>
          </p:cNvPr>
          <p:cNvSpPr>
            <a:spLocks noGrp="1"/>
          </p:cNvSpPr>
          <p:nvPr>
            <p:ph type="title"/>
          </p:nvPr>
        </p:nvSpPr>
        <p:spPr/>
        <p:txBody>
          <a:bodyPr/>
          <a:lstStyle/>
          <a:p>
            <a:r>
              <a:rPr lang="da-DK"/>
              <a:t>Klik for at redigere titeltypografien i masteren</a:t>
            </a:r>
            <a:endParaRPr lang="en-GB"/>
          </a:p>
        </p:txBody>
      </p:sp>
      <p:sp>
        <p:nvSpPr>
          <p:cNvPr id="3" name="Pladsholder til indhold 2">
            <a:extLst>
              <a:ext uri="{FF2B5EF4-FFF2-40B4-BE49-F238E27FC236}">
                <a16:creationId xmlns:a16="http://schemas.microsoft.com/office/drawing/2014/main" id="{26B69708-E18C-6E49-8CBB-A2A0A62DC670}"/>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GB"/>
          </a:p>
        </p:txBody>
      </p:sp>
      <p:sp>
        <p:nvSpPr>
          <p:cNvPr id="4" name="Pladsholder til indhold 3">
            <a:extLst>
              <a:ext uri="{FF2B5EF4-FFF2-40B4-BE49-F238E27FC236}">
                <a16:creationId xmlns:a16="http://schemas.microsoft.com/office/drawing/2014/main" id="{231AF063-56CD-2E42-B908-17D964E8BFB2}"/>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GB"/>
          </a:p>
        </p:txBody>
      </p:sp>
      <p:sp>
        <p:nvSpPr>
          <p:cNvPr id="5" name="Pladsholder til dato 4">
            <a:extLst>
              <a:ext uri="{FF2B5EF4-FFF2-40B4-BE49-F238E27FC236}">
                <a16:creationId xmlns:a16="http://schemas.microsoft.com/office/drawing/2014/main" id="{EED9B7EB-08AA-E649-9F21-F812B20642A2}"/>
              </a:ext>
            </a:extLst>
          </p:cNvPr>
          <p:cNvSpPr>
            <a:spLocks noGrp="1"/>
          </p:cNvSpPr>
          <p:nvPr>
            <p:ph type="dt" sz="half" idx="10"/>
          </p:nvPr>
        </p:nvSpPr>
        <p:spPr/>
        <p:txBody>
          <a:bodyPr/>
          <a:lstStyle/>
          <a:p>
            <a:fld id="{38643DF6-67CA-9D4E-9982-AACF59F0FA3F}" type="datetimeFigureOut">
              <a:t>09/09/2020</a:t>
            </a:fld>
            <a:endParaRPr lang="en-GB"/>
          </a:p>
        </p:txBody>
      </p:sp>
      <p:sp>
        <p:nvSpPr>
          <p:cNvPr id="6" name="Pladsholder til sidefod 5">
            <a:extLst>
              <a:ext uri="{FF2B5EF4-FFF2-40B4-BE49-F238E27FC236}">
                <a16:creationId xmlns:a16="http://schemas.microsoft.com/office/drawing/2014/main" id="{1FDE5526-4F4A-4D4F-9E25-65735AD2C3EB}"/>
              </a:ext>
            </a:extLst>
          </p:cNvPr>
          <p:cNvSpPr>
            <a:spLocks noGrp="1"/>
          </p:cNvSpPr>
          <p:nvPr>
            <p:ph type="ftr" sz="quarter" idx="11"/>
          </p:nvPr>
        </p:nvSpPr>
        <p:spPr/>
        <p:txBody>
          <a:bodyPr/>
          <a:lstStyle/>
          <a:p>
            <a:endParaRPr lang="en-GB"/>
          </a:p>
        </p:txBody>
      </p:sp>
      <p:sp>
        <p:nvSpPr>
          <p:cNvPr id="7" name="Pladsholder til slidenummer 6">
            <a:extLst>
              <a:ext uri="{FF2B5EF4-FFF2-40B4-BE49-F238E27FC236}">
                <a16:creationId xmlns:a16="http://schemas.microsoft.com/office/drawing/2014/main" id="{621F552F-D177-484E-920A-DF09A139CAB4}"/>
              </a:ext>
            </a:extLst>
          </p:cNvPr>
          <p:cNvSpPr>
            <a:spLocks noGrp="1"/>
          </p:cNvSpPr>
          <p:nvPr>
            <p:ph type="sldNum" sz="quarter" idx="12"/>
          </p:nvPr>
        </p:nvSpPr>
        <p:spPr/>
        <p:txBody>
          <a:bodyPr/>
          <a:lstStyle/>
          <a:p>
            <a:fld id="{DD1CAF2D-13C7-0040-BBF6-5D145D5AAA8A}" type="slidenum">
              <a:t>‹nr.›</a:t>
            </a:fld>
            <a:endParaRPr lang="en-GB"/>
          </a:p>
        </p:txBody>
      </p:sp>
    </p:spTree>
    <p:extLst>
      <p:ext uri="{BB962C8B-B14F-4D97-AF65-F5344CB8AC3E}">
        <p14:creationId xmlns:p14="http://schemas.microsoft.com/office/powerpoint/2010/main" val="3292556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212C99-0C81-5F4C-BCEA-7DFBB3C9E4CB}"/>
              </a:ext>
            </a:extLst>
          </p:cNvPr>
          <p:cNvSpPr>
            <a:spLocks noGrp="1"/>
          </p:cNvSpPr>
          <p:nvPr>
            <p:ph type="title"/>
          </p:nvPr>
        </p:nvSpPr>
        <p:spPr>
          <a:xfrm>
            <a:off x="839788" y="365125"/>
            <a:ext cx="10515600" cy="1325563"/>
          </a:xfrm>
        </p:spPr>
        <p:txBody>
          <a:bodyPr/>
          <a:lstStyle/>
          <a:p>
            <a:r>
              <a:rPr lang="da-DK"/>
              <a:t>Klik for at redigere titeltypografien i masteren</a:t>
            </a:r>
            <a:endParaRPr lang="en-GB"/>
          </a:p>
        </p:txBody>
      </p:sp>
      <p:sp>
        <p:nvSpPr>
          <p:cNvPr id="3" name="Pladsholder til tekst 2">
            <a:extLst>
              <a:ext uri="{FF2B5EF4-FFF2-40B4-BE49-F238E27FC236}">
                <a16:creationId xmlns:a16="http://schemas.microsoft.com/office/drawing/2014/main" id="{A2EBD0F7-C764-5740-AECD-46CC17F5BD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F5D08CC6-7A54-024A-A325-531D1D89F609}"/>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GB"/>
          </a:p>
        </p:txBody>
      </p:sp>
      <p:sp>
        <p:nvSpPr>
          <p:cNvPr id="5" name="Pladsholder til tekst 4">
            <a:extLst>
              <a:ext uri="{FF2B5EF4-FFF2-40B4-BE49-F238E27FC236}">
                <a16:creationId xmlns:a16="http://schemas.microsoft.com/office/drawing/2014/main" id="{5625E0D4-09AA-7440-AE60-D07F59B0F4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977BC19A-0B04-5748-A7A9-16BBB21B74B4}"/>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GB"/>
          </a:p>
        </p:txBody>
      </p:sp>
      <p:sp>
        <p:nvSpPr>
          <p:cNvPr id="7" name="Pladsholder til dato 6">
            <a:extLst>
              <a:ext uri="{FF2B5EF4-FFF2-40B4-BE49-F238E27FC236}">
                <a16:creationId xmlns:a16="http://schemas.microsoft.com/office/drawing/2014/main" id="{5FA6D690-5B9D-5842-A5B0-D0E7F0DC72C4}"/>
              </a:ext>
            </a:extLst>
          </p:cNvPr>
          <p:cNvSpPr>
            <a:spLocks noGrp="1"/>
          </p:cNvSpPr>
          <p:nvPr>
            <p:ph type="dt" sz="half" idx="10"/>
          </p:nvPr>
        </p:nvSpPr>
        <p:spPr/>
        <p:txBody>
          <a:bodyPr/>
          <a:lstStyle/>
          <a:p>
            <a:fld id="{38643DF6-67CA-9D4E-9982-AACF59F0FA3F}" type="datetimeFigureOut">
              <a:t>09/09/2020</a:t>
            </a:fld>
            <a:endParaRPr lang="en-GB"/>
          </a:p>
        </p:txBody>
      </p:sp>
      <p:sp>
        <p:nvSpPr>
          <p:cNvPr id="8" name="Pladsholder til sidefod 7">
            <a:extLst>
              <a:ext uri="{FF2B5EF4-FFF2-40B4-BE49-F238E27FC236}">
                <a16:creationId xmlns:a16="http://schemas.microsoft.com/office/drawing/2014/main" id="{4C1245A6-B2CE-1C47-B305-DFF4385E6219}"/>
              </a:ext>
            </a:extLst>
          </p:cNvPr>
          <p:cNvSpPr>
            <a:spLocks noGrp="1"/>
          </p:cNvSpPr>
          <p:nvPr>
            <p:ph type="ftr" sz="quarter" idx="11"/>
          </p:nvPr>
        </p:nvSpPr>
        <p:spPr/>
        <p:txBody>
          <a:bodyPr/>
          <a:lstStyle/>
          <a:p>
            <a:endParaRPr lang="en-GB"/>
          </a:p>
        </p:txBody>
      </p:sp>
      <p:sp>
        <p:nvSpPr>
          <p:cNvPr id="9" name="Pladsholder til slidenummer 8">
            <a:extLst>
              <a:ext uri="{FF2B5EF4-FFF2-40B4-BE49-F238E27FC236}">
                <a16:creationId xmlns:a16="http://schemas.microsoft.com/office/drawing/2014/main" id="{A0F509ED-84F1-5E42-AFD5-A054E17F2B14}"/>
              </a:ext>
            </a:extLst>
          </p:cNvPr>
          <p:cNvSpPr>
            <a:spLocks noGrp="1"/>
          </p:cNvSpPr>
          <p:nvPr>
            <p:ph type="sldNum" sz="quarter" idx="12"/>
          </p:nvPr>
        </p:nvSpPr>
        <p:spPr/>
        <p:txBody>
          <a:bodyPr/>
          <a:lstStyle/>
          <a:p>
            <a:fld id="{DD1CAF2D-13C7-0040-BBF6-5D145D5AAA8A}" type="slidenum">
              <a:t>‹nr.›</a:t>
            </a:fld>
            <a:endParaRPr lang="en-GB"/>
          </a:p>
        </p:txBody>
      </p:sp>
    </p:spTree>
    <p:extLst>
      <p:ext uri="{BB962C8B-B14F-4D97-AF65-F5344CB8AC3E}">
        <p14:creationId xmlns:p14="http://schemas.microsoft.com/office/powerpoint/2010/main" val="2795629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66761C-6669-C24C-86C5-0B51B0973C73}"/>
              </a:ext>
            </a:extLst>
          </p:cNvPr>
          <p:cNvSpPr>
            <a:spLocks noGrp="1"/>
          </p:cNvSpPr>
          <p:nvPr>
            <p:ph type="title"/>
          </p:nvPr>
        </p:nvSpPr>
        <p:spPr/>
        <p:txBody>
          <a:bodyPr/>
          <a:lstStyle/>
          <a:p>
            <a:r>
              <a:rPr lang="da-DK"/>
              <a:t>Klik for at redigere titeltypografien i masteren</a:t>
            </a:r>
            <a:endParaRPr lang="en-GB"/>
          </a:p>
        </p:txBody>
      </p:sp>
      <p:sp>
        <p:nvSpPr>
          <p:cNvPr id="3" name="Pladsholder til dato 2">
            <a:extLst>
              <a:ext uri="{FF2B5EF4-FFF2-40B4-BE49-F238E27FC236}">
                <a16:creationId xmlns:a16="http://schemas.microsoft.com/office/drawing/2014/main" id="{A24EFC49-641B-FF4E-9D9E-14520F3FBDB8}"/>
              </a:ext>
            </a:extLst>
          </p:cNvPr>
          <p:cNvSpPr>
            <a:spLocks noGrp="1"/>
          </p:cNvSpPr>
          <p:nvPr>
            <p:ph type="dt" sz="half" idx="10"/>
          </p:nvPr>
        </p:nvSpPr>
        <p:spPr/>
        <p:txBody>
          <a:bodyPr/>
          <a:lstStyle/>
          <a:p>
            <a:fld id="{38643DF6-67CA-9D4E-9982-AACF59F0FA3F}" type="datetimeFigureOut">
              <a:t>09/09/2020</a:t>
            </a:fld>
            <a:endParaRPr lang="en-GB"/>
          </a:p>
        </p:txBody>
      </p:sp>
      <p:sp>
        <p:nvSpPr>
          <p:cNvPr id="4" name="Pladsholder til sidefod 3">
            <a:extLst>
              <a:ext uri="{FF2B5EF4-FFF2-40B4-BE49-F238E27FC236}">
                <a16:creationId xmlns:a16="http://schemas.microsoft.com/office/drawing/2014/main" id="{2A88827B-3546-434F-AD33-01A392596EC7}"/>
              </a:ext>
            </a:extLst>
          </p:cNvPr>
          <p:cNvSpPr>
            <a:spLocks noGrp="1"/>
          </p:cNvSpPr>
          <p:nvPr>
            <p:ph type="ftr" sz="quarter" idx="11"/>
          </p:nvPr>
        </p:nvSpPr>
        <p:spPr/>
        <p:txBody>
          <a:bodyPr/>
          <a:lstStyle/>
          <a:p>
            <a:endParaRPr lang="en-GB"/>
          </a:p>
        </p:txBody>
      </p:sp>
      <p:sp>
        <p:nvSpPr>
          <p:cNvPr id="5" name="Pladsholder til slidenummer 4">
            <a:extLst>
              <a:ext uri="{FF2B5EF4-FFF2-40B4-BE49-F238E27FC236}">
                <a16:creationId xmlns:a16="http://schemas.microsoft.com/office/drawing/2014/main" id="{70B217F3-9840-7D49-8C19-CCD9E1E0BE19}"/>
              </a:ext>
            </a:extLst>
          </p:cNvPr>
          <p:cNvSpPr>
            <a:spLocks noGrp="1"/>
          </p:cNvSpPr>
          <p:nvPr>
            <p:ph type="sldNum" sz="quarter" idx="12"/>
          </p:nvPr>
        </p:nvSpPr>
        <p:spPr/>
        <p:txBody>
          <a:bodyPr/>
          <a:lstStyle/>
          <a:p>
            <a:fld id="{DD1CAF2D-13C7-0040-BBF6-5D145D5AAA8A}" type="slidenum">
              <a:t>‹nr.›</a:t>
            </a:fld>
            <a:endParaRPr lang="en-GB"/>
          </a:p>
        </p:txBody>
      </p:sp>
    </p:spTree>
    <p:extLst>
      <p:ext uri="{BB962C8B-B14F-4D97-AF65-F5344CB8AC3E}">
        <p14:creationId xmlns:p14="http://schemas.microsoft.com/office/powerpoint/2010/main" val="1397705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5295D233-60B9-1E4D-BAEC-A7F28109F4C5}"/>
              </a:ext>
            </a:extLst>
          </p:cNvPr>
          <p:cNvSpPr>
            <a:spLocks noGrp="1"/>
          </p:cNvSpPr>
          <p:nvPr>
            <p:ph type="dt" sz="half" idx="10"/>
          </p:nvPr>
        </p:nvSpPr>
        <p:spPr/>
        <p:txBody>
          <a:bodyPr/>
          <a:lstStyle/>
          <a:p>
            <a:fld id="{38643DF6-67CA-9D4E-9982-AACF59F0FA3F}" type="datetimeFigureOut">
              <a:t>09/09/2020</a:t>
            </a:fld>
            <a:endParaRPr lang="en-GB"/>
          </a:p>
        </p:txBody>
      </p:sp>
      <p:sp>
        <p:nvSpPr>
          <p:cNvPr id="3" name="Pladsholder til sidefod 2">
            <a:extLst>
              <a:ext uri="{FF2B5EF4-FFF2-40B4-BE49-F238E27FC236}">
                <a16:creationId xmlns:a16="http://schemas.microsoft.com/office/drawing/2014/main" id="{D9911CCE-88C5-F045-8841-66778F83BD43}"/>
              </a:ext>
            </a:extLst>
          </p:cNvPr>
          <p:cNvSpPr>
            <a:spLocks noGrp="1"/>
          </p:cNvSpPr>
          <p:nvPr>
            <p:ph type="ftr" sz="quarter" idx="11"/>
          </p:nvPr>
        </p:nvSpPr>
        <p:spPr/>
        <p:txBody>
          <a:bodyPr/>
          <a:lstStyle/>
          <a:p>
            <a:endParaRPr lang="en-GB"/>
          </a:p>
        </p:txBody>
      </p:sp>
      <p:sp>
        <p:nvSpPr>
          <p:cNvPr id="4" name="Pladsholder til slidenummer 3">
            <a:extLst>
              <a:ext uri="{FF2B5EF4-FFF2-40B4-BE49-F238E27FC236}">
                <a16:creationId xmlns:a16="http://schemas.microsoft.com/office/drawing/2014/main" id="{9D2BBE26-679F-6C4D-9576-60BE6DC9F97C}"/>
              </a:ext>
            </a:extLst>
          </p:cNvPr>
          <p:cNvSpPr>
            <a:spLocks noGrp="1"/>
          </p:cNvSpPr>
          <p:nvPr>
            <p:ph type="sldNum" sz="quarter" idx="12"/>
          </p:nvPr>
        </p:nvSpPr>
        <p:spPr/>
        <p:txBody>
          <a:bodyPr/>
          <a:lstStyle/>
          <a:p>
            <a:fld id="{DD1CAF2D-13C7-0040-BBF6-5D145D5AAA8A}" type="slidenum">
              <a:t>‹nr.›</a:t>
            </a:fld>
            <a:endParaRPr lang="en-GB"/>
          </a:p>
        </p:txBody>
      </p:sp>
    </p:spTree>
    <p:extLst>
      <p:ext uri="{BB962C8B-B14F-4D97-AF65-F5344CB8AC3E}">
        <p14:creationId xmlns:p14="http://schemas.microsoft.com/office/powerpoint/2010/main" val="1287628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6376E5-716A-D542-8F88-C99894D3E8E4}"/>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endParaRPr lang="en-GB"/>
          </a:p>
        </p:txBody>
      </p:sp>
      <p:sp>
        <p:nvSpPr>
          <p:cNvPr id="3" name="Pladsholder til indhold 2">
            <a:extLst>
              <a:ext uri="{FF2B5EF4-FFF2-40B4-BE49-F238E27FC236}">
                <a16:creationId xmlns:a16="http://schemas.microsoft.com/office/drawing/2014/main" id="{14F8CF71-C407-CB49-91C7-A81FA9930F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GB"/>
          </a:p>
        </p:txBody>
      </p:sp>
      <p:sp>
        <p:nvSpPr>
          <p:cNvPr id="4" name="Pladsholder til tekst 3">
            <a:extLst>
              <a:ext uri="{FF2B5EF4-FFF2-40B4-BE49-F238E27FC236}">
                <a16:creationId xmlns:a16="http://schemas.microsoft.com/office/drawing/2014/main" id="{3CC8609F-5CF3-6E44-BFA2-8B8FA3897E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991BF907-5101-FE4D-94F1-311B4D3E4BF5}"/>
              </a:ext>
            </a:extLst>
          </p:cNvPr>
          <p:cNvSpPr>
            <a:spLocks noGrp="1"/>
          </p:cNvSpPr>
          <p:nvPr>
            <p:ph type="dt" sz="half" idx="10"/>
          </p:nvPr>
        </p:nvSpPr>
        <p:spPr/>
        <p:txBody>
          <a:bodyPr/>
          <a:lstStyle/>
          <a:p>
            <a:fld id="{38643DF6-67CA-9D4E-9982-AACF59F0FA3F}" type="datetimeFigureOut">
              <a:t>09/09/2020</a:t>
            </a:fld>
            <a:endParaRPr lang="en-GB"/>
          </a:p>
        </p:txBody>
      </p:sp>
      <p:sp>
        <p:nvSpPr>
          <p:cNvPr id="6" name="Pladsholder til sidefod 5">
            <a:extLst>
              <a:ext uri="{FF2B5EF4-FFF2-40B4-BE49-F238E27FC236}">
                <a16:creationId xmlns:a16="http://schemas.microsoft.com/office/drawing/2014/main" id="{73FDE7BD-B022-6F4E-A390-5D7F68B48B64}"/>
              </a:ext>
            </a:extLst>
          </p:cNvPr>
          <p:cNvSpPr>
            <a:spLocks noGrp="1"/>
          </p:cNvSpPr>
          <p:nvPr>
            <p:ph type="ftr" sz="quarter" idx="11"/>
          </p:nvPr>
        </p:nvSpPr>
        <p:spPr/>
        <p:txBody>
          <a:bodyPr/>
          <a:lstStyle/>
          <a:p>
            <a:endParaRPr lang="en-GB"/>
          </a:p>
        </p:txBody>
      </p:sp>
      <p:sp>
        <p:nvSpPr>
          <p:cNvPr id="7" name="Pladsholder til slidenummer 6">
            <a:extLst>
              <a:ext uri="{FF2B5EF4-FFF2-40B4-BE49-F238E27FC236}">
                <a16:creationId xmlns:a16="http://schemas.microsoft.com/office/drawing/2014/main" id="{6B4D93CD-6C1B-334E-AD78-3BDB1E8B0B02}"/>
              </a:ext>
            </a:extLst>
          </p:cNvPr>
          <p:cNvSpPr>
            <a:spLocks noGrp="1"/>
          </p:cNvSpPr>
          <p:nvPr>
            <p:ph type="sldNum" sz="quarter" idx="12"/>
          </p:nvPr>
        </p:nvSpPr>
        <p:spPr/>
        <p:txBody>
          <a:bodyPr/>
          <a:lstStyle/>
          <a:p>
            <a:fld id="{DD1CAF2D-13C7-0040-BBF6-5D145D5AAA8A}" type="slidenum">
              <a:t>‹nr.›</a:t>
            </a:fld>
            <a:endParaRPr lang="en-GB"/>
          </a:p>
        </p:txBody>
      </p:sp>
    </p:spTree>
    <p:extLst>
      <p:ext uri="{BB962C8B-B14F-4D97-AF65-F5344CB8AC3E}">
        <p14:creationId xmlns:p14="http://schemas.microsoft.com/office/powerpoint/2010/main" val="1842538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2D0C4C-3C3E-1941-B3C6-E13F032574A0}"/>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endParaRPr lang="en-GB"/>
          </a:p>
        </p:txBody>
      </p:sp>
      <p:sp>
        <p:nvSpPr>
          <p:cNvPr id="3" name="Pladsholder til billede 2">
            <a:extLst>
              <a:ext uri="{FF2B5EF4-FFF2-40B4-BE49-F238E27FC236}">
                <a16:creationId xmlns:a16="http://schemas.microsoft.com/office/drawing/2014/main" id="{EE57439E-1D4E-F64F-A49B-69A9C67435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Pladsholder til tekst 3">
            <a:extLst>
              <a:ext uri="{FF2B5EF4-FFF2-40B4-BE49-F238E27FC236}">
                <a16:creationId xmlns:a16="http://schemas.microsoft.com/office/drawing/2014/main" id="{3B40F01B-B48D-0F43-9F68-DA52A783D5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2C8CAF9B-882C-DF46-A33C-96A6EFD2A4AC}"/>
              </a:ext>
            </a:extLst>
          </p:cNvPr>
          <p:cNvSpPr>
            <a:spLocks noGrp="1"/>
          </p:cNvSpPr>
          <p:nvPr>
            <p:ph type="dt" sz="half" idx="10"/>
          </p:nvPr>
        </p:nvSpPr>
        <p:spPr/>
        <p:txBody>
          <a:bodyPr/>
          <a:lstStyle/>
          <a:p>
            <a:fld id="{38643DF6-67CA-9D4E-9982-AACF59F0FA3F}" type="datetimeFigureOut">
              <a:t>09/09/2020</a:t>
            </a:fld>
            <a:endParaRPr lang="en-GB"/>
          </a:p>
        </p:txBody>
      </p:sp>
      <p:sp>
        <p:nvSpPr>
          <p:cNvPr id="6" name="Pladsholder til sidefod 5">
            <a:extLst>
              <a:ext uri="{FF2B5EF4-FFF2-40B4-BE49-F238E27FC236}">
                <a16:creationId xmlns:a16="http://schemas.microsoft.com/office/drawing/2014/main" id="{E9AFF2A8-83AF-6D4C-A290-246723D6C25B}"/>
              </a:ext>
            </a:extLst>
          </p:cNvPr>
          <p:cNvSpPr>
            <a:spLocks noGrp="1"/>
          </p:cNvSpPr>
          <p:nvPr>
            <p:ph type="ftr" sz="quarter" idx="11"/>
          </p:nvPr>
        </p:nvSpPr>
        <p:spPr/>
        <p:txBody>
          <a:bodyPr/>
          <a:lstStyle/>
          <a:p>
            <a:endParaRPr lang="en-GB"/>
          </a:p>
        </p:txBody>
      </p:sp>
      <p:sp>
        <p:nvSpPr>
          <p:cNvPr id="7" name="Pladsholder til slidenummer 6">
            <a:extLst>
              <a:ext uri="{FF2B5EF4-FFF2-40B4-BE49-F238E27FC236}">
                <a16:creationId xmlns:a16="http://schemas.microsoft.com/office/drawing/2014/main" id="{6092543E-4505-4140-BD6C-3FD4BDD9A2A7}"/>
              </a:ext>
            </a:extLst>
          </p:cNvPr>
          <p:cNvSpPr>
            <a:spLocks noGrp="1"/>
          </p:cNvSpPr>
          <p:nvPr>
            <p:ph type="sldNum" sz="quarter" idx="12"/>
          </p:nvPr>
        </p:nvSpPr>
        <p:spPr/>
        <p:txBody>
          <a:bodyPr/>
          <a:lstStyle/>
          <a:p>
            <a:fld id="{DD1CAF2D-13C7-0040-BBF6-5D145D5AAA8A}" type="slidenum">
              <a:t>‹nr.›</a:t>
            </a:fld>
            <a:endParaRPr lang="en-GB"/>
          </a:p>
        </p:txBody>
      </p:sp>
    </p:spTree>
    <p:extLst>
      <p:ext uri="{BB962C8B-B14F-4D97-AF65-F5344CB8AC3E}">
        <p14:creationId xmlns:p14="http://schemas.microsoft.com/office/powerpoint/2010/main" val="4226864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2BABDF71-E672-0543-A9A5-CB06E9A7FB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endParaRPr lang="en-GB"/>
          </a:p>
        </p:txBody>
      </p:sp>
      <p:sp>
        <p:nvSpPr>
          <p:cNvPr id="3" name="Pladsholder til tekst 2">
            <a:extLst>
              <a:ext uri="{FF2B5EF4-FFF2-40B4-BE49-F238E27FC236}">
                <a16:creationId xmlns:a16="http://schemas.microsoft.com/office/drawing/2014/main" id="{7445322A-ABE9-3D43-AAC4-60E408B674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GB"/>
          </a:p>
        </p:txBody>
      </p:sp>
      <p:sp>
        <p:nvSpPr>
          <p:cNvPr id="4" name="Pladsholder til dato 3">
            <a:extLst>
              <a:ext uri="{FF2B5EF4-FFF2-40B4-BE49-F238E27FC236}">
                <a16:creationId xmlns:a16="http://schemas.microsoft.com/office/drawing/2014/main" id="{C5D69A7C-5562-654F-B872-8C10A1AC47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643DF6-67CA-9D4E-9982-AACF59F0FA3F}" type="datetimeFigureOut">
              <a:t>09/09/2020</a:t>
            </a:fld>
            <a:endParaRPr lang="en-GB"/>
          </a:p>
        </p:txBody>
      </p:sp>
      <p:sp>
        <p:nvSpPr>
          <p:cNvPr id="5" name="Pladsholder til sidefod 4">
            <a:extLst>
              <a:ext uri="{FF2B5EF4-FFF2-40B4-BE49-F238E27FC236}">
                <a16:creationId xmlns:a16="http://schemas.microsoft.com/office/drawing/2014/main" id="{B1A2A8E6-54B1-B842-8D1F-B24D181808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Pladsholder til slidenummer 5">
            <a:extLst>
              <a:ext uri="{FF2B5EF4-FFF2-40B4-BE49-F238E27FC236}">
                <a16:creationId xmlns:a16="http://schemas.microsoft.com/office/drawing/2014/main" id="{89210FCE-1FC2-B24A-8392-DF5F83BE3E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1CAF2D-13C7-0040-BBF6-5D145D5AAA8A}" type="slidenum">
              <a:t>‹nr.›</a:t>
            </a:fld>
            <a:endParaRPr lang="en-GB"/>
          </a:p>
        </p:txBody>
      </p:sp>
    </p:spTree>
    <p:extLst>
      <p:ext uri="{BB962C8B-B14F-4D97-AF65-F5344CB8AC3E}">
        <p14:creationId xmlns:p14="http://schemas.microsoft.com/office/powerpoint/2010/main" val="21578579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AFAFD6-8CC8-8D44-9C47-24B30E727D86}"/>
              </a:ext>
            </a:extLst>
          </p:cNvPr>
          <p:cNvSpPr>
            <a:spLocks noGrp="1"/>
          </p:cNvSpPr>
          <p:nvPr>
            <p:ph type="title"/>
          </p:nvPr>
        </p:nvSpPr>
        <p:spPr/>
        <p:txBody>
          <a:bodyPr/>
          <a:lstStyle/>
          <a:p>
            <a:r>
              <a:rPr lang="da-DK"/>
              <a:t>GDPR complient rules at AAU/CS on recording of lectures</a:t>
            </a:r>
            <a:endParaRPr lang="en-GB"/>
          </a:p>
        </p:txBody>
      </p:sp>
      <p:sp>
        <p:nvSpPr>
          <p:cNvPr id="3" name="Pladsholder til indhold 2">
            <a:extLst>
              <a:ext uri="{FF2B5EF4-FFF2-40B4-BE49-F238E27FC236}">
                <a16:creationId xmlns:a16="http://schemas.microsoft.com/office/drawing/2014/main" id="{2645FEDB-87DC-ED49-9F8D-FC3B4A0D5440}"/>
              </a:ext>
            </a:extLst>
          </p:cNvPr>
          <p:cNvSpPr>
            <a:spLocks noGrp="1"/>
          </p:cNvSpPr>
          <p:nvPr>
            <p:ph idx="1"/>
          </p:nvPr>
        </p:nvSpPr>
        <p:spPr/>
        <p:txBody>
          <a:bodyPr>
            <a:normAutofit/>
          </a:bodyPr>
          <a:lstStyle/>
          <a:p>
            <a:pPr marL="0" indent="0">
              <a:buNone/>
            </a:pPr>
            <a:r>
              <a:rPr lang="en-GB" sz="3200" dirty="0"/>
              <a:t>If a lecturer intends to record a lecture: </a:t>
            </a:r>
          </a:p>
          <a:p>
            <a:pPr lvl="0"/>
            <a:r>
              <a:rPr lang="en-GB" dirty="0"/>
              <a:t>Before the lecture begins, show a standard slide that:</a:t>
            </a:r>
          </a:p>
          <a:p>
            <a:pPr lvl="1"/>
            <a:r>
              <a:rPr lang="en-GB" dirty="0"/>
              <a:t>Informs the participants that you intend to record the lecture</a:t>
            </a:r>
          </a:p>
          <a:p>
            <a:pPr lvl="1"/>
            <a:r>
              <a:rPr lang="en-GB" dirty="0"/>
              <a:t>States the purpose of the recording and the target group</a:t>
            </a:r>
          </a:p>
          <a:p>
            <a:pPr lvl="1"/>
            <a:r>
              <a:rPr lang="en-GB" dirty="0"/>
              <a:t>Informs the participants that they can object to have the lecture recorded</a:t>
            </a:r>
          </a:p>
          <a:p>
            <a:r>
              <a:rPr lang="en-GB" i="1" dirty="0"/>
              <a:t>NB: In case of objection, recording should </a:t>
            </a:r>
            <a:r>
              <a:rPr lang="en-GB" i="1" u="sng" dirty="0"/>
              <a:t>not</a:t>
            </a:r>
            <a:r>
              <a:rPr lang="en-GB" i="1" dirty="0"/>
              <a:t> be initiated</a:t>
            </a:r>
          </a:p>
          <a:p>
            <a:r>
              <a:rPr lang="en-GB" i="1" dirty="0"/>
              <a:t>NB: A participant is </a:t>
            </a:r>
            <a:r>
              <a:rPr lang="en-GB" i="1" u="sng" dirty="0"/>
              <a:t>not</a:t>
            </a:r>
            <a:r>
              <a:rPr lang="en-GB" i="1" dirty="0"/>
              <a:t> allowed to record the lecture, unless consent has been obtained from the lecturer and the other participants</a:t>
            </a:r>
          </a:p>
        </p:txBody>
      </p:sp>
    </p:spTree>
    <p:extLst>
      <p:ext uri="{BB962C8B-B14F-4D97-AF65-F5344CB8AC3E}">
        <p14:creationId xmlns:p14="http://schemas.microsoft.com/office/powerpoint/2010/main" val="3577046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28978E-66BD-5247-9D7C-F354FBF6B241}"/>
              </a:ext>
            </a:extLst>
          </p:cNvPr>
          <p:cNvSpPr>
            <a:spLocks noGrp="1"/>
          </p:cNvSpPr>
          <p:nvPr>
            <p:ph type="title"/>
          </p:nvPr>
        </p:nvSpPr>
        <p:spPr>
          <a:xfrm>
            <a:off x="838200" y="1971606"/>
            <a:ext cx="10515600" cy="2914788"/>
          </a:xfrm>
        </p:spPr>
        <p:txBody>
          <a:bodyPr>
            <a:normAutofit fontScale="90000"/>
          </a:bodyPr>
          <a:lstStyle/>
          <a:p>
            <a:r>
              <a:rPr lang="en-GB"/>
              <a:t>If recording of a lecture is intended, please show the following slide before lecturing begins</a:t>
            </a:r>
            <a:br>
              <a:rPr lang="en-GB"/>
            </a:br>
            <a:br>
              <a:rPr lang="en-GB"/>
            </a:br>
            <a:r>
              <a:rPr lang="en-GB"/>
              <a:t>(The Study Team will also make sure to indicate the intention at the course’s Moodle page)</a:t>
            </a:r>
          </a:p>
        </p:txBody>
      </p:sp>
    </p:spTree>
    <p:extLst>
      <p:ext uri="{BB962C8B-B14F-4D97-AF65-F5344CB8AC3E}">
        <p14:creationId xmlns:p14="http://schemas.microsoft.com/office/powerpoint/2010/main" val="3638010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378434-2C33-804B-BAAD-FBA36CE73E1B}"/>
              </a:ext>
            </a:extLst>
          </p:cNvPr>
          <p:cNvSpPr>
            <a:spLocks noGrp="1"/>
          </p:cNvSpPr>
          <p:nvPr>
            <p:ph type="ctrTitle"/>
          </p:nvPr>
        </p:nvSpPr>
        <p:spPr>
          <a:xfrm>
            <a:off x="924339" y="655983"/>
            <a:ext cx="10555357" cy="5844208"/>
          </a:xfrm>
        </p:spPr>
        <p:txBody>
          <a:bodyPr>
            <a:noAutofit/>
          </a:bodyPr>
          <a:lstStyle/>
          <a:p>
            <a:r>
              <a:rPr lang="da-DK" sz="3600"/>
              <a:t>Denne forelæsning optages og gøres efterfølgende tilgængelig på Moodle</a:t>
            </a:r>
            <a:br>
              <a:rPr lang="da-DK" sz="3600"/>
            </a:br>
            <a:r>
              <a:rPr lang="da-DK" sz="3600"/>
              <a:t>MEDDEL VENLIGST UNDERVISEREN, HVIS DU </a:t>
            </a:r>
            <a:r>
              <a:rPr lang="da-DK" sz="3600" u="sng"/>
              <a:t>IKKE</a:t>
            </a:r>
            <a:r>
              <a:rPr lang="da-DK" sz="3600"/>
              <a:t> ØNSKER, AT OPTAGELSE FINDER STED</a:t>
            </a:r>
            <a:br>
              <a:rPr lang="da-DK" sz="3600"/>
            </a:br>
            <a:br>
              <a:rPr lang="da-DK" sz="3600"/>
            </a:br>
            <a:r>
              <a:rPr lang="da-DK" sz="3600"/>
              <a:t> </a:t>
            </a:r>
            <a:br>
              <a:rPr lang="da-DK" sz="3600"/>
            </a:br>
            <a:r>
              <a:rPr lang="da-DK" sz="3600"/>
              <a:t>This lecture will be recorded and afterwards be made available on Moodle</a:t>
            </a:r>
            <a:br>
              <a:rPr lang="da-DK" sz="3600"/>
            </a:br>
            <a:r>
              <a:rPr lang="da-DK" sz="3600"/>
              <a:t>PLEASE INFORM THE LECTURER IF YOU DO </a:t>
            </a:r>
            <a:r>
              <a:rPr lang="da-DK" sz="3600" u="sng"/>
              <a:t>NOT</a:t>
            </a:r>
            <a:r>
              <a:rPr lang="da-DK" sz="3600"/>
              <a:t> WANT RECORDING TO TAKE PLACE</a:t>
            </a:r>
            <a:br>
              <a:rPr lang="da-DK" sz="3600"/>
            </a:br>
            <a:endParaRPr lang="en-GB" sz="3600"/>
          </a:p>
        </p:txBody>
      </p:sp>
    </p:spTree>
    <p:extLst>
      <p:ext uri="{BB962C8B-B14F-4D97-AF65-F5344CB8AC3E}">
        <p14:creationId xmlns:p14="http://schemas.microsoft.com/office/powerpoint/2010/main" val="198393836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6C1CB9B5AED95E419214001E62E2D2D4" ma:contentTypeVersion="4" ma:contentTypeDescription="Opret et nyt dokument." ma:contentTypeScope="" ma:versionID="19b21b6ad2f8b47f5e4020a7405abb51">
  <xsd:schema xmlns:xsd="http://www.w3.org/2001/XMLSchema" xmlns:xs="http://www.w3.org/2001/XMLSchema" xmlns:p="http://schemas.microsoft.com/office/2006/metadata/properties" xmlns:ns2="f8e70fda-df9e-46bd-96c0-eef56872d6b0" targetNamespace="http://schemas.microsoft.com/office/2006/metadata/properties" ma:root="true" ma:fieldsID="dbcfee54afd1573b4552b7e99fb615f6" ns2:_="">
    <xsd:import namespace="f8e70fda-df9e-46bd-96c0-eef56872d6b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e70fda-df9e-46bd-96c0-eef56872d6b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97FD0F9-C464-4E88-B787-D8B88005A4E4}"/>
</file>

<file path=customXml/itemProps2.xml><?xml version="1.0" encoding="utf-8"?>
<ds:datastoreItem xmlns:ds="http://schemas.openxmlformats.org/officeDocument/2006/customXml" ds:itemID="{FDA7FD17-E143-46B6-A20C-22B93F9C4F41}"/>
</file>

<file path=customXml/itemProps3.xml><?xml version="1.0" encoding="utf-8"?>
<ds:datastoreItem xmlns:ds="http://schemas.openxmlformats.org/officeDocument/2006/customXml" ds:itemID="{008AFA94-4D65-406D-9890-93F3EC7E5BCA}"/>
</file>

<file path=docProps/app.xml><?xml version="1.0" encoding="utf-8"?>
<Properties xmlns="http://schemas.openxmlformats.org/officeDocument/2006/extended-properties" xmlns:vt="http://schemas.openxmlformats.org/officeDocument/2006/docPropsVTypes">
  <TotalTime>75</TotalTime>
  <Words>189</Words>
  <Application>Microsoft Macintosh PowerPoint</Application>
  <PresentationFormat>Widescreen</PresentationFormat>
  <Paragraphs>10</Paragraphs>
  <Slides>3</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3</vt:i4>
      </vt:variant>
    </vt:vector>
  </HeadingPairs>
  <TitlesOfParts>
    <vt:vector size="7" baseType="lpstr">
      <vt:lpstr>Arial</vt:lpstr>
      <vt:lpstr>Calibri</vt:lpstr>
      <vt:lpstr>Calibri Light</vt:lpstr>
      <vt:lpstr>Office-tema</vt:lpstr>
      <vt:lpstr>GDPR complient rules at AAU/CS on recording of lectures</vt:lpstr>
      <vt:lpstr>If recording of a lecture is intended, please show the following slide before lecturing begins  (The Study Team will also make sure to indicate the intention at the course’s Moodle page)</vt:lpstr>
      <vt:lpstr>Denne forelæsning optages og gøres efterfølgende tilgængelig på Moodle MEDDEL VENLIGST UNDERVISEREN, HVIS DU IKKE ØNSKER, AT OPTAGELSE FINDER STED    This lecture will be recorded and afterwards be made available on Moodle PLEASE INFORM THE LECTURER IF YOU DO NOT WANT RECORDING TO TAKE PLACE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Rules if AAU/CS records a lecture</dc:title>
  <dc:creator>Uffe Kjærulff</dc:creator>
  <cp:lastModifiedBy>Uffe Kjærulff</cp:lastModifiedBy>
  <cp:revision>6</cp:revision>
  <dcterms:created xsi:type="dcterms:W3CDTF">2020-09-09T06:24:17Z</dcterms:created>
  <dcterms:modified xsi:type="dcterms:W3CDTF">2020-09-09T07:39:54Z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0x0101006C1CB9B5AED95E419214001E62E2D2D4</vt:lpwstr>
  </property>
</Properties>
</file>