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84" autoAdjust="0"/>
  </p:normalViewPr>
  <p:slideViewPr>
    <p:cSldViewPr>
      <p:cViewPr varScale="1">
        <p:scale>
          <a:sx n="76" d="100"/>
          <a:sy n="76" d="100"/>
        </p:scale>
        <p:origin x="-768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14-03-2014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" y="7865"/>
            <a:ext cx="6852102" cy="91361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4350" y="2840568"/>
            <a:ext cx="5776968" cy="1960033"/>
          </a:xfrm>
        </p:spPr>
        <p:txBody>
          <a:bodyPr/>
          <a:lstStyle>
            <a:lvl1pPr algn="ctr">
              <a:defRPr b="1" cap="all" spc="200" baseline="0">
                <a:solidFill>
                  <a:srgbClr val="211A52"/>
                </a:solidFill>
              </a:defRPr>
            </a:lvl1pPr>
          </a:lstStyle>
          <a:p>
            <a:r>
              <a:rPr lang="da-DK" dirty="0" smtClean="0"/>
              <a:t>Klik for at tilføje titel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089-1F4E-44A7-B23B-C1B75DF42B73}" type="datetime3">
              <a:rPr lang="da-DK" smtClean="0"/>
              <a:t>14.03.2014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7968091"/>
            <a:ext cx="972108" cy="10204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457692" y="5148064"/>
            <a:ext cx="5940660" cy="1728192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12676" y="5244075"/>
            <a:ext cx="5778642" cy="1536171"/>
          </a:xfrm>
        </p:spPr>
        <p:txBody>
          <a:bodyPr anchor="ctr"/>
          <a:lstStyle>
            <a:lvl1pPr marL="0" indent="0" algn="ctr">
              <a:buNone/>
              <a:defRPr kern="12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tilføje undertitel, navn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204181"/>
            <a:ext cx="4114800" cy="755651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344216" y="817034"/>
            <a:ext cx="4114800" cy="51951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indsætte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6799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9C4B-1D39-4DCF-A264-F5BAD2AD9F6E}" type="datetime3">
              <a:rPr lang="da-DK" smtClean="0"/>
              <a:t>14.03.2014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blå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858000" cy="914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indsætte billede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AAD-6C02-4800-BFD8-516995E2C907}" type="datetime3">
              <a:rPr lang="da-DK" smtClean="0"/>
              <a:t>14.03.2014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66682" y="4764021"/>
            <a:ext cx="5724636" cy="2880320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7968091"/>
            <a:ext cx="972108" cy="10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hvi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858000" cy="914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indsætte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0688" y="4764021"/>
            <a:ext cx="5616624" cy="2976331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899-5D0B-48A0-BBF1-AD7C4BEC6142}" type="datetime3">
              <a:rPr lang="da-DK" smtClean="0"/>
              <a:t>14.03.2014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7968091"/>
            <a:ext cx="972108" cy="10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" y="7865"/>
            <a:ext cx="6852102" cy="9136137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458670" y="3323861"/>
            <a:ext cx="5940660" cy="2112235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416632"/>
            <a:ext cx="5829300" cy="1960033"/>
          </a:xfrm>
        </p:spPr>
        <p:txBody>
          <a:bodyPr/>
          <a:lstStyle>
            <a:lvl1pPr algn="ctr">
              <a:defRPr kern="1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089-1F4E-44A7-B23B-C1B75DF42B73}" type="datetime3">
              <a:rPr lang="da-DK" smtClean="0"/>
              <a:t>14.03.2014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7968091"/>
            <a:ext cx="972108" cy="10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54616E"/>
              </a:buClr>
              <a:buSzPct val="100000"/>
              <a:buFont typeface="Arial" pitchFamily="34" charset="0"/>
              <a:buChar char="•"/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3BCC-6FC8-4C7D-A6DF-04C07E19DAD2}" type="datetime3">
              <a:rPr lang="da-DK" smtClean="0"/>
              <a:t>14.03.2014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FBDB-5870-4F54-B460-8377AA42866C}" type="datetime3">
              <a:rPr lang="da-DK" smtClean="0"/>
              <a:t>14.03.2014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5834491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3979962"/>
            <a:ext cx="5829300" cy="1816100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541735" y="1979713"/>
            <a:ext cx="5829300" cy="2000249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9256-6EFB-4044-9372-A45B1AE2B795}" type="datetime3">
              <a:rPr lang="da-DK" smtClean="0"/>
              <a:t>14.03.2014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EC61-97C2-490D-BF66-6AF4E08F8683}" type="datetime3">
              <a:rPr lang="da-DK" smtClean="0"/>
              <a:t>14.03.2014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342900" y="2075724"/>
            <a:ext cx="2978088" cy="5856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/>
          </p:nvPr>
        </p:nvSpPr>
        <p:spPr>
          <a:xfrm>
            <a:off x="3537012" y="2075724"/>
            <a:ext cx="2978088" cy="5856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10A3-8B7A-4B78-AE48-0C337C792F8C}" type="datetime3">
              <a:rPr lang="da-DK" smtClean="0"/>
              <a:t>14.03.2014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Pladsholder til indhold 2"/>
          <p:cNvSpPr>
            <a:spLocks noGrp="1"/>
          </p:cNvSpPr>
          <p:nvPr>
            <p:ph idx="13"/>
          </p:nvPr>
        </p:nvSpPr>
        <p:spPr>
          <a:xfrm>
            <a:off x="350658" y="2939819"/>
            <a:ext cx="3024336" cy="4896544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/>
          </p:nvPr>
        </p:nvSpPr>
        <p:spPr>
          <a:xfrm>
            <a:off x="3475248" y="2939819"/>
            <a:ext cx="3032094" cy="4896544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121-9C5C-4783-821D-F1ABAD167C32}" type="datetime3">
              <a:rPr lang="da-DK" smtClean="0"/>
              <a:t>14.03.2014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A3C3-F6CE-4C6C-AC99-04821F771E6F}" type="datetime3">
              <a:rPr lang="da-DK" smtClean="0"/>
              <a:t>14.03.2014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42900" y="1913468"/>
            <a:ext cx="2256235" cy="59228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711-8C3B-408F-87AD-E09A0080C459}" type="datetime3">
              <a:rPr lang="da-DK" smtClean="0"/>
              <a:t>14.03.2014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2726922" y="347531"/>
            <a:ext cx="3618402" cy="7488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5834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7968091"/>
            <a:ext cx="972108" cy="10204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672FD3C4-C349-4C63-9C2F-4FD4F5A483CE}" type="datetime3">
              <a:rPr lang="da-DK" smtClean="0"/>
              <a:t>14.03.2014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530672" y="2177731"/>
            <a:ext cx="5778647" cy="172819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cap="all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400" b="1" dirty="0" smtClean="0"/>
              <a:t>NAVN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1100" b="1" dirty="0" smtClean="0"/>
              <a:t>email@cs.aau.dk</a:t>
            </a:r>
            <a:endParaRPr lang="da-DK" sz="1100" b="1" dirty="0" smtClean="0"/>
          </a:p>
          <a:p>
            <a:pPr algn="l"/>
            <a:r>
              <a:rPr lang="da-DK" sz="1100" b="1" dirty="0" smtClean="0"/>
              <a:t>Phone: 9940 </a:t>
            </a:r>
            <a:r>
              <a:rPr lang="da-DK" sz="1100" b="1" dirty="0" smtClean="0"/>
              <a:t>XXXX</a:t>
            </a:r>
            <a:r>
              <a:rPr lang="da-DK" sz="1200" b="1" dirty="0" smtClean="0"/>
              <a:t/>
            </a:r>
            <a:br>
              <a:rPr lang="da-DK" sz="1200" b="1" dirty="0" smtClean="0"/>
            </a:br>
            <a:endParaRPr lang="da-DK" sz="1200" b="1" dirty="0" smtClean="0"/>
          </a:p>
          <a:p>
            <a:pPr algn="l"/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467544"/>
            <a:ext cx="2376264" cy="714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657" y="1259632"/>
            <a:ext cx="6048672" cy="725326"/>
          </a:xfrm>
        </p:spPr>
        <p:txBody>
          <a:bodyPr>
            <a:noAutofit/>
          </a:bodyPr>
          <a:lstStyle/>
          <a:p>
            <a:r>
              <a:rPr lang="da-DK" sz="3600" dirty="0" smtClean="0"/>
              <a:t>FAGGRUPPE</a:t>
            </a:r>
            <a:endParaRPr lang="da-DK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1896" y="7236296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all" spc="200" baseline="0">
                <a:solidFill>
                  <a:srgbClr val="211A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700" dirty="0" smtClean="0"/>
              <a:t/>
            </a:r>
            <a:br>
              <a:rPr lang="da-DK" sz="2700" dirty="0" smtClean="0"/>
            </a:br>
            <a:endParaRPr lang="da-DK" sz="2700" dirty="0" smtClean="0"/>
          </a:p>
          <a:p>
            <a:r>
              <a:rPr lang="da-DK" sz="7400" b="0" dirty="0" smtClean="0"/>
              <a:t/>
            </a:r>
            <a:br>
              <a:rPr lang="da-DK" sz="7400" b="0" dirty="0" smtClean="0"/>
            </a:br>
            <a:r>
              <a:rPr lang="da-DK" sz="7400" b="0" dirty="0" smtClean="0"/>
              <a:t>Department of Computer Science</a:t>
            </a:r>
            <a:r>
              <a:rPr lang="da-DK" sz="7400" b="0" dirty="0" smtClean="0"/>
              <a:t/>
            </a:r>
            <a:br>
              <a:rPr lang="da-DK" sz="7400" b="0" dirty="0" smtClean="0"/>
            </a:br>
            <a:r>
              <a:rPr lang="da-DK" sz="5300" dirty="0" smtClean="0"/>
              <a:t/>
            </a:r>
            <a:br>
              <a:rPr lang="da-DK" sz="5300" dirty="0" smtClean="0"/>
            </a:br>
            <a:r>
              <a:rPr lang="da-DK" sz="2700" b="0" dirty="0" smtClean="0"/>
              <a:t/>
            </a:r>
            <a:br>
              <a:rPr lang="da-DK" sz="2700" b="0" dirty="0" smtClean="0"/>
            </a:br>
            <a:r>
              <a:rPr lang="da-DK" b="0" dirty="0" smtClean="0"/>
              <a:t/>
            </a:r>
            <a:br>
              <a:rPr lang="da-DK" b="0" dirty="0" smtClean="0"/>
            </a:br>
            <a:endParaRPr lang="da-DK" dirty="0"/>
          </a:p>
        </p:txBody>
      </p:sp>
      <p:sp>
        <p:nvSpPr>
          <p:cNvPr id="11" name="Rectangle 10"/>
          <p:cNvSpPr/>
          <p:nvPr/>
        </p:nvSpPr>
        <p:spPr>
          <a:xfrm>
            <a:off x="441895" y="4326136"/>
            <a:ext cx="6032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600" b="1" dirty="0" smtClean="0"/>
              <a:t>FAGGRUPPE</a:t>
            </a:r>
            <a:endParaRPr lang="da-DK" sz="3600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8798" y="3419872"/>
            <a:ext cx="3271230" cy="486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all" spc="200" baseline="0">
                <a:solidFill>
                  <a:srgbClr val="211A5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100" dirty="0" err="1" smtClean="0"/>
              <a:t>office</a:t>
            </a:r>
            <a:r>
              <a:rPr lang="da-DK" sz="1100" dirty="0" smtClean="0"/>
              <a:t> </a:t>
            </a:r>
            <a:r>
              <a:rPr lang="da-DK" sz="1100" dirty="0" err="1" smtClean="0"/>
              <a:t>hours</a:t>
            </a:r>
            <a:r>
              <a:rPr lang="da-DK" sz="1100" b="0" dirty="0" smtClean="0"/>
              <a:t>:</a:t>
            </a:r>
            <a:br>
              <a:rPr lang="da-DK" sz="1100" b="0" dirty="0" smtClean="0"/>
            </a:br>
            <a:r>
              <a:rPr lang="da-DK" sz="1100" b="0" dirty="0" err="1" smtClean="0"/>
              <a:t>Monday</a:t>
            </a:r>
            <a:r>
              <a:rPr lang="da-DK" sz="1100" b="0" dirty="0" smtClean="0"/>
              <a:t> – Friday: </a:t>
            </a:r>
            <a:r>
              <a:rPr lang="da-DK" sz="1100" b="0" dirty="0" smtClean="0"/>
              <a:t>8-15</a:t>
            </a:r>
            <a:endParaRPr lang="da-DK" sz="11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41894" y="5148064"/>
            <a:ext cx="5867425" cy="172819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cap="all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400" b="1" dirty="0" smtClean="0"/>
              <a:t>NAVN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1100" b="1" dirty="0" smtClean="0"/>
              <a:t>email@cs.aau.dk</a:t>
            </a:r>
            <a:endParaRPr lang="da-DK" sz="1100" b="1" dirty="0" smtClean="0"/>
          </a:p>
          <a:p>
            <a:pPr algn="l"/>
            <a:r>
              <a:rPr lang="da-DK" sz="1100" b="1" dirty="0" smtClean="0"/>
              <a:t>Phone: 9940 </a:t>
            </a:r>
            <a:r>
              <a:rPr lang="da-DK" sz="1100" b="1" dirty="0" smtClean="0"/>
              <a:t>XXXX</a:t>
            </a:r>
            <a:r>
              <a:rPr lang="da-DK" sz="1200" b="1" dirty="0" smtClean="0"/>
              <a:t/>
            </a:r>
            <a:br>
              <a:rPr lang="da-DK" sz="1200" b="1" dirty="0" smtClean="0"/>
            </a:br>
            <a:endParaRPr lang="da-DK" sz="1200" b="1" dirty="0" smtClean="0"/>
          </a:p>
          <a:p>
            <a:pPr algn="l"/>
            <a:endParaRPr lang="da-DK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895" y="6390205"/>
            <a:ext cx="3271230" cy="486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all" spc="200" baseline="0">
                <a:solidFill>
                  <a:srgbClr val="211A5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100" dirty="0" err="1" smtClean="0"/>
              <a:t>office</a:t>
            </a:r>
            <a:r>
              <a:rPr lang="da-DK" sz="1100" dirty="0" smtClean="0"/>
              <a:t> </a:t>
            </a:r>
            <a:r>
              <a:rPr lang="da-DK" sz="1100" dirty="0" err="1" smtClean="0"/>
              <a:t>hours</a:t>
            </a:r>
            <a:r>
              <a:rPr lang="da-DK" sz="1100" b="0" dirty="0" smtClean="0"/>
              <a:t>:</a:t>
            </a:r>
            <a:br>
              <a:rPr lang="da-DK" sz="1100" b="0" dirty="0" smtClean="0"/>
            </a:br>
            <a:r>
              <a:rPr lang="da-DK" sz="1100" b="0" dirty="0" err="1" smtClean="0"/>
              <a:t>Monday</a:t>
            </a:r>
            <a:r>
              <a:rPr lang="da-DK" sz="1100" b="0" dirty="0" smtClean="0"/>
              <a:t> – Friday: </a:t>
            </a:r>
            <a:r>
              <a:rPr lang="da-DK" sz="1100" b="0" dirty="0" smtClean="0"/>
              <a:t>8-15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819226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U_DK_boelger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AAU_DK_boelger</Template>
  <TotalTime>127</TotalTime>
  <Words>10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AAU_DK_boelger</vt:lpstr>
      <vt:lpstr>FAGGRUPPE</vt:lpstr>
    </vt:vector>
  </TitlesOfParts>
  <Company>AAU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Information and Communication technology  study administration</dc:title>
  <dc:creator>Ulla Øland</dc:creator>
  <cp:lastModifiedBy>Ulla Øland</cp:lastModifiedBy>
  <cp:revision>14</cp:revision>
  <cp:lastPrinted>2013-10-10T08:02:26Z</cp:lastPrinted>
  <dcterms:created xsi:type="dcterms:W3CDTF">2013-10-09T11:49:46Z</dcterms:created>
  <dcterms:modified xsi:type="dcterms:W3CDTF">2014-03-14T12:33:52Z</dcterms:modified>
</cp:coreProperties>
</file>